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3" r:id="rId1"/>
    <p:sldMasterId id="2147483804" r:id="rId2"/>
    <p:sldMasterId id="2147483806" r:id="rId3"/>
    <p:sldMasterId id="2147483807" r:id="rId4"/>
    <p:sldMasterId id="2147483808" r:id="rId5"/>
    <p:sldMasterId id="2147483812" r:id="rId6"/>
    <p:sldMasterId id="2147483813" r:id="rId7"/>
  </p:sldMasterIdLst>
  <p:notesMasterIdLst>
    <p:notesMasterId r:id="rId80"/>
  </p:notesMasterIdLst>
  <p:sldIdLst>
    <p:sldId id="256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6" r:id="rId79"/>
  </p:sldIdLst>
  <p:sldSz cx="9144000" cy="5143500" type="screen16x9"/>
  <p:notesSz cx="6858000" cy="9144000"/>
  <p:embeddedFontLst>
    <p:embeddedFont>
      <p:font typeface="Abel" panose="02000506030000020004" pitchFamily="2" charset="0"/>
      <p:regular r:id="rId81"/>
    </p:embeddedFont>
    <p:embeddedFont>
      <p:font typeface="Bahiana" panose="020B0604020202020204" charset="0"/>
      <p:regular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Fira Sans Extra Condensed Medium" panose="020B0604020202020204" charset="0"/>
      <p:regular r:id="rId87"/>
      <p:bold r:id="rId88"/>
      <p:italic r:id="rId89"/>
      <p:boldItalic r:id="rId90"/>
    </p:embeddedFont>
    <p:embeddedFont>
      <p:font typeface="Hepta Slab ExtraLight" panose="020B0604020202020204" charset="0"/>
      <p:regular r:id="rId91"/>
      <p:bold r:id="rId92"/>
    </p:embeddedFont>
    <p:embeddedFont>
      <p:font typeface="Lora" pitchFamily="2" charset="0"/>
      <p:regular r:id="rId93"/>
      <p:bold r:id="rId94"/>
      <p:italic r:id="rId95"/>
      <p:boldItalic r:id="rId96"/>
    </p:embeddedFont>
    <p:embeddedFont>
      <p:font typeface="Montserrat" panose="00000500000000000000" pitchFamily="2" charset="0"/>
      <p:regular r:id="rId97"/>
      <p:bold r:id="rId98"/>
      <p:italic r:id="rId99"/>
      <p:boldItalic r:id="rId100"/>
    </p:embeddedFont>
    <p:embeddedFont>
      <p:font typeface="Oswald" panose="00000500000000000000" pitchFamily="2" charset="0"/>
      <p:regular r:id="rId101"/>
      <p:bold r:id="rId102"/>
    </p:embeddedFont>
    <p:embeddedFont>
      <p:font typeface="Raleway" pitchFamily="2" charset="0"/>
      <p:regular r:id="rId103"/>
      <p:bold r:id="rId104"/>
      <p:italic r:id="rId105"/>
      <p:boldItalic r:id="rId106"/>
    </p:embeddedFont>
    <p:embeddedFont>
      <p:font typeface="Raleway ExtraLight" pitchFamily="2" charset="0"/>
      <p:regular r:id="rId107"/>
      <p:bold r:id="rId108"/>
      <p:italic r:id="rId109"/>
      <p:boldItalic r:id="rId110"/>
    </p:embeddedFont>
    <p:embeddedFont>
      <p:font typeface="Raleway Light" pitchFamily="2" charset="0"/>
      <p:regular r:id="rId111"/>
      <p:bold r:id="rId112"/>
      <p:italic r:id="rId113"/>
      <p:boldItalic r:id="rId114"/>
    </p:embeddedFont>
    <p:embeddedFont>
      <p:font typeface="Raleway Thin" pitchFamily="2" charset="0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F93778-07AC-466E-95A0-A27F7AC5A814}">
  <a:tblStyle styleId="{FDF93778-07AC-466E-95A0-A27F7AC5A81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font" Target="fonts/font37.fntdata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12" Type="http://schemas.openxmlformats.org/officeDocument/2006/relationships/font" Target="fonts/font32.fntdata"/><Relationship Id="rId16" Type="http://schemas.openxmlformats.org/officeDocument/2006/relationships/slide" Target="slides/slide9.xml"/><Relationship Id="rId107" Type="http://schemas.openxmlformats.org/officeDocument/2006/relationships/font" Target="fonts/font27.fntdata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font" Target="fonts/font22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font" Target="fonts/font20.fntdata"/><Relationship Id="rId105" Type="http://schemas.openxmlformats.org/officeDocument/2006/relationships/font" Target="fonts/font25.fntdata"/><Relationship Id="rId113" Type="http://schemas.openxmlformats.org/officeDocument/2006/relationships/font" Target="fonts/font33.fntdata"/><Relationship Id="rId118" Type="http://schemas.openxmlformats.org/officeDocument/2006/relationships/font" Target="fonts/font38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font" Target="fonts/font23.fntdata"/><Relationship Id="rId108" Type="http://schemas.openxmlformats.org/officeDocument/2006/relationships/font" Target="fonts/font28.fntdata"/><Relationship Id="rId116" Type="http://schemas.openxmlformats.org/officeDocument/2006/relationships/font" Target="fonts/font36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11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font" Target="fonts/font26.fntdata"/><Relationship Id="rId114" Type="http://schemas.openxmlformats.org/officeDocument/2006/relationships/font" Target="fonts/font34.fntdata"/><Relationship Id="rId119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font" Target="fonts/font21.fntdata"/><Relationship Id="rId12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font" Target="fonts/font29.fntdata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font" Target="fonts/font17.fntdata"/><Relationship Id="rId104" Type="http://schemas.openxmlformats.org/officeDocument/2006/relationships/font" Target="fonts/font24.fntdata"/><Relationship Id="rId12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font" Target="fonts/font7.fntdata"/><Relationship Id="rId110" Type="http://schemas.openxmlformats.org/officeDocument/2006/relationships/font" Target="fonts/font30.fntdata"/><Relationship Id="rId115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12317596c1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0" name="Google Shape;2480;g12317596c1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deab9c896f_0_3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7" name="Google Shape;3857;gdeab9c896f_0_3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deab9c896f_0_3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2" name="Google Shape;3872;gdeab9c896f_0_3124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/>
          </a:p>
        </p:txBody>
      </p:sp>
      <p:sp>
        <p:nvSpPr>
          <p:cNvPr id="3873" name="Google Shape;3873;gdeab9c896f_0_3124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gdeab9c896f_0_3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9" name="Google Shape;3899;gdeab9c896f_0_3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deab9c896f_0_3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5" name="Google Shape;3915;gdeab9c896f_0_3167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/>
          </a:p>
        </p:txBody>
      </p:sp>
      <p:sp>
        <p:nvSpPr>
          <p:cNvPr id="3916" name="Google Shape;3916;gdeab9c896f_0_3167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gdeab9c896f_0_3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3" name="Google Shape;3933;gdeab9c896f_0_3185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/>
          </a:p>
        </p:txBody>
      </p:sp>
      <p:sp>
        <p:nvSpPr>
          <p:cNvPr id="3934" name="Google Shape;3934;gdeab9c896f_0_3185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gdeab9c896f_0_3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8" name="Google Shape;3958;gdeab9c896f_0_3210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/>
          </a:p>
        </p:txBody>
      </p:sp>
      <p:sp>
        <p:nvSpPr>
          <p:cNvPr id="3959" name="Google Shape;3959;gdeab9c896f_0_3210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gdeab9c896f_0_3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3" name="Google Shape;3983;gdeab9c896f_0_3235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/>
          </a:p>
        </p:txBody>
      </p:sp>
      <p:sp>
        <p:nvSpPr>
          <p:cNvPr id="3984" name="Google Shape;3984;gdeab9c896f_0_3235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deab9c896f_0_3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8" name="Google Shape;4008;gdeab9c896f_0_3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class - will be mainly used for CSS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id - will be used to create relationships between elements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11bfc505a59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3" name="Google Shape;4023;g11bfc505a59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gdeab9c896f_0_3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0" name="Google Shape;4030;gdeab9c896f_0_3275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 use elements with special syntax or notation to markup.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For example: </a:t>
            </a:r>
            <a:r>
              <a:rPr lang="en-US" b="1"/>
              <a:t>*refer to slide*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/>
              <a:t>There are different tag options to place around text to show whether it is a heading, a paragraph, or a list.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1" name="Google Shape;4031;gdeab9c896f_0_3275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244d5fb87b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4" name="Google Shape;3744;g244d5fb87b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deab9c896f_0_3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1" name="Google Shape;4041;gdeab9c896f_0_3285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42" name="Google Shape;4042;gdeab9c896f_0_3285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deab9c896f_0_3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2" name="Google Shape;4052;gdeab9c896f_0_3312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endParaRPr/>
          </a:p>
        </p:txBody>
      </p:sp>
      <p:sp>
        <p:nvSpPr>
          <p:cNvPr id="4053" name="Google Shape;4053;gdeab9c896f_0_3312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gdeab9c896f_0_3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5" name="Google Shape;4075;gdeab9c896f_0_3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gdeab9c896f_0_3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2" name="Google Shape;4082;gdeab9c896f_0_3340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3" name="Google Shape;4083;gdeab9c896f_0_3340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deab9c896f_0_3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3" name="Google Shape;4093;gdeab9c896f_0_3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gdeab9c896f_0_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7" name="Google Shape;4107;gdeab9c896f_0_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gdeab9c896f_0_3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2" name="Google Shape;4122;gdeab9c896f_0_3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deab9c896f_0_3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7" name="Google Shape;4137;gdeab9c896f_0_3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1f497ca68dc_0_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1" name="Google Shape;4151;g1f497ca68dc_0_1223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52" name="Google Shape;4152;g1f497ca68dc_0_1223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deab9c896f_0_3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3" name="Google Shape;4163;gdeab9c896f_0_3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Google Shape;3750;g245c41ccb5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1" name="Google Shape;3751;g245c41ccb5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deab9c896f_0_3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7" name="Google Shape;4177;gdeab9c896f_0_3423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8" name="Google Shape;4178;gdeab9c896f_0_3423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deab9c896f_0_3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5" name="Google Shape;4195;gdeab9c896f_0_3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g1f497ca68dc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9" name="Google Shape;4209;g1f497ca68dc_0_1239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10" name="Google Shape;4210;g1f497ca68dc_0_1239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deab9c896f_0_3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0" name="Google Shape;4220;gdeab9c896f_0_3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deab9c896f_0_3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4" name="Google Shape;4234;gdeab9c896f_0_3467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35" name="Google Shape;4235;gdeab9c896f_0_3467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gdeab9c896f_0_3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3" name="Google Shape;4243;gdeab9c896f_0_3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gdeab9c896f_0_3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7" name="Google Shape;4257;gdeab9c896f_0_3489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58" name="Google Shape;4258;gdeab9c896f_0_3489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deab9c896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6" name="Google Shape;4266;gdeab9c896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deab9c896f_0_3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0" name="Google Shape;4280;gdeab9c896f_0_3511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81" name="Google Shape;4281;gdeab9c896f_0_3511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gdeab9c896f_0_3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9" name="Google Shape;4289;gdeab9c896f_0_3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g24bad24f18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5" name="Google Shape;3765;g24bad24f18f_0_28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6" name="Google Shape;3766;g24bad24f18f_0_28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gdeab9c896f_0_3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3" name="Google Shape;4303;gdeab9c896f_0_3533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04" name="Google Shape;4304;gdeab9c896f_0_3533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gdeab9c896f_0_3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2" name="Google Shape;4312;gdeab9c896f_0_3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gdeab9c896f_0_3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6" name="Google Shape;4326;gdeab9c896f_0_3555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7" name="Google Shape;4327;gdeab9c896f_0_3555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gdeab9c896f_0_3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5" name="Google Shape;4335;gdeab9c896f_0_3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gdeab9c896f_0_3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9" name="Google Shape;4349;gdeab9c896f_0_3577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0" name="Google Shape;4350;gdeab9c896f_0_3577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deab9c896f_0_3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9" name="Google Shape;4359;gdeab9c896f_0_3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gdeab9c896f_0_3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4" name="Google Shape;4374;gdeab9c896f_0_3601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75" name="Google Shape;4375;gdeab9c896f_0_3601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gdeab9c896f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3" name="Google Shape;4383;gdeab9c896f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gdeab9c896f_0_3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7" name="Google Shape;4397;gdeab9c896f_0_3623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8" name="Google Shape;4398;gdeab9c896f_0_3623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deab9c896f_0_3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6" name="Google Shape;4406;gdeab9c896f_0_3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g244d5fb87b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3" name="Google Shape;3783;g244d5fb87be_0_158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4" name="Google Shape;3784;g244d5fb87be_0_158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gdeab9c896f_0_3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0" name="Google Shape;4420;gdeab9c896f_0_3645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1" name="Google Shape;4421;gdeab9c896f_0_3645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gdeab9c896f_0_3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2" name="Google Shape;4432;gdeab9c896f_0_3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gdeab9c896f_0_3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6" name="Google Shape;4446;gdeab9c896f_0_3670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47" name="Google Shape;4447;gdeab9c896f_0_3670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" name="Google Shape;4457;gdeab9c896f_0_3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8" name="Google Shape;4458;gdeab9c896f_0_3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gdeab9c896f_0_3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5" name="Google Shape;4465;gdeab9c896f_0_3687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6" name="Google Shape;4466;gdeab9c896f_0_3687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deab9c896f_0_3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5" name="Google Shape;4475;gdeab9c896f_0_3696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6" name="Google Shape;4476;gdeab9c896f_0_3696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gdeab9c896f_0_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5" name="Google Shape;4485;gdeab9c896f_0_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eab9c896f_0_3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0" name="Google Shape;4500;gdeab9c896f_0_3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gdeab9c896f_0_3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7" name="Google Shape;4507;gdeab9c896f_0_3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gdeab9c896f_0_3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1" name="Google Shape;4521;gdeab9c896f_0_3740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22" name="Google Shape;4522;gdeab9c896f_0_3740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g244d5fb87be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1" name="Google Shape;3801;g244d5fb87be_0_182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g244d5fb87be_0_182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gdeab9c896f_0_3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0" name="Google Shape;4530;gdeab9c896f_0_3749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31" name="Google Shape;4531;gdeab9c896f_0_3749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gdeab9c896f_0_3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7" name="Google Shape;4547;gdeab9c896f_0_3765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48" name="Google Shape;4548;gdeab9c896f_0_3765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Google Shape;4557;gdeab9c896f_0_3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8" name="Google Shape;4558;gdeab9c896f_0_3776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9" name="Google Shape;4559;gdeab9c896f_0_3776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deab9c896f_0_3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6" name="Google Shape;4566;gdeab9c896f_0_3784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7" name="Google Shape;4567;gdeab9c896f_0_3784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3" name="Google Shape;4573;gdeab9c896f_0_3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4" name="Google Shape;4574;gdeab9c896f_0_3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Google Shape;4589;gdeab9c896f_0_3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0" name="Google Shape;4590;gdeab9c896f_0_3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Google Shape;4596;gdeab9c896f_0_3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7" name="Google Shape;4597;gdeab9c896f_0_3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Google Shape;4611;g213f1eb854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2" name="Google Shape;4612;g213f1eb854b_0_6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3" name="Google Shape;4613;g213f1eb854b_0_6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0" name="Google Shape;4620;gdeab9c896f_0_3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1" name="Google Shape;4621;gdeab9c896f_0_3828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22" name="Google Shape;4622;gdeab9c896f_0_3828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0" name="Google Shape;4630;gdeab9c896f_0_3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1" name="Google Shape;4631;gdeab9c896f_0_3838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2" name="Google Shape;4632;gdeab9c896f_0_3838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g244d5fb87be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019175" y="533400"/>
            <a:ext cx="8885238" cy="499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9" name="Google Shape;3819;g244d5fb87be_0_203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0" name="Google Shape;3820;g244d5fb87be_0_203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gdeab9c896f_0_3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1" name="Google Shape;4641;gdeab9c896f_0_3848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42" name="Google Shape;4642;gdeab9c896f_0_3848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gdeab9c896f_0_3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464" y="533797"/>
            <a:ext cx="5077800" cy="49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57150" cap="flat" cmpd="sng">
            <a:solidFill>
              <a:srgbClr val="FEF9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9" name="Google Shape;4649;gdeab9c896f_0_3856:notes"/>
          <p:cNvSpPr txBox="1">
            <a:spLocks noGrp="1"/>
          </p:cNvSpPr>
          <p:nvPr>
            <p:ph type="body" idx="1"/>
          </p:nvPr>
        </p:nvSpPr>
        <p:spPr>
          <a:xfrm>
            <a:off x="884871" y="5704319"/>
            <a:ext cx="50778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0" name="Google Shape;4650;gdeab9c896f_0_3856:notes"/>
          <p:cNvSpPr txBox="1">
            <a:spLocks noGrp="1"/>
          </p:cNvSpPr>
          <p:nvPr>
            <p:ph type="ftr" idx="11"/>
          </p:nvPr>
        </p:nvSpPr>
        <p:spPr>
          <a:xfrm>
            <a:off x="61041" y="8770121"/>
            <a:ext cx="29718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of Kredo IT Abroad.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g1f6d1561cd8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7" name="Google Shape;4657;g1f6d1561cd8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244d5fb87b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6" name="Google Shape;3836;g244d5fb87b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deab9c896f_0_3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0" name="Google Shape;3850;gdeab9c896f_0_3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2474500" y="3214700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2474500" y="3744825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 flipH="1">
            <a:off x="4041613" y="17901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1_Title and three columns ">
    <p:bg>
      <p:bgPr>
        <a:solidFill>
          <a:schemeClr val="l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Title and long list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732525" y="1371800"/>
            <a:ext cx="76746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4379400" y="817880"/>
            <a:ext cx="40515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1_Title and three columns  2">
    <p:bg>
      <p:bgPr>
        <a:solidFill>
          <a:schemeClr val="l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0" y="216460"/>
            <a:ext cx="3359700" cy="546300"/>
          </a:xfrm>
          <a:prstGeom prst="rect">
            <a:avLst/>
          </a:prstGeom>
          <a:solidFill>
            <a:srgbClr val="EB9F09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2"/>
          <p:cNvGrpSpPr/>
          <p:nvPr/>
        </p:nvGrpSpPr>
        <p:grpSpPr>
          <a:xfrm>
            <a:off x="5327812" y="0"/>
            <a:ext cx="330" cy="5139000"/>
            <a:chOff x="7103750" y="0"/>
            <a:chExt cx="440" cy="6852000"/>
          </a:xfrm>
        </p:grpSpPr>
        <p:cxnSp>
          <p:nvCxnSpPr>
            <p:cNvPr id="175" name="Google Shape;175;p32"/>
            <p:cNvCxnSpPr/>
            <p:nvPr/>
          </p:nvCxnSpPr>
          <p:spPr>
            <a:xfrm>
              <a:off x="7104190" y="0"/>
              <a:ext cx="0" cy="6852000"/>
            </a:xfrm>
            <a:prstGeom prst="straightConnector1">
              <a:avLst/>
            </a:prstGeom>
            <a:noFill/>
            <a:ln w="31750" cap="rnd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6" name="Google Shape;176;p32"/>
            <p:cNvCxnSpPr/>
            <p:nvPr/>
          </p:nvCxnSpPr>
          <p:spPr>
            <a:xfrm>
              <a:off x="7103938" y="4046804"/>
              <a:ext cx="0" cy="966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" name="Google Shape;177;p32"/>
            <p:cNvCxnSpPr/>
            <p:nvPr/>
          </p:nvCxnSpPr>
          <p:spPr>
            <a:xfrm>
              <a:off x="7103938" y="6356350"/>
              <a:ext cx="0" cy="966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" name="Google Shape;178;p32"/>
            <p:cNvCxnSpPr/>
            <p:nvPr/>
          </p:nvCxnSpPr>
          <p:spPr>
            <a:xfrm>
              <a:off x="7103938" y="6513830"/>
              <a:ext cx="0" cy="444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" name="Google Shape;179;p32"/>
            <p:cNvCxnSpPr/>
            <p:nvPr/>
          </p:nvCxnSpPr>
          <p:spPr>
            <a:xfrm>
              <a:off x="7103750" y="2136724"/>
              <a:ext cx="0" cy="966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0" name="Google Shape;180;p32"/>
          <p:cNvSpPr/>
          <p:nvPr/>
        </p:nvSpPr>
        <p:spPr>
          <a:xfrm>
            <a:off x="0" y="0"/>
            <a:ext cx="5213400" cy="5143500"/>
          </a:xfrm>
          <a:prstGeom prst="rect">
            <a:avLst/>
          </a:prstGeom>
          <a:solidFill>
            <a:srgbClr val="FCB833">
              <a:alpha val="2352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ctrTitle"/>
          </p:nvPr>
        </p:nvSpPr>
        <p:spPr>
          <a:xfrm>
            <a:off x="537609" y="681338"/>
            <a:ext cx="429690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4500"/>
              <a:buFont typeface="Oswald"/>
              <a:buNone/>
              <a:defRPr sz="4500"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subTitle" idx="1"/>
          </p:nvPr>
        </p:nvSpPr>
        <p:spPr>
          <a:xfrm>
            <a:off x="620566" y="3405560"/>
            <a:ext cx="20397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 sz="1400" b="1">
                <a:solidFill>
                  <a:srgbClr val="434344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ftr" idx="11"/>
          </p:nvPr>
        </p:nvSpPr>
        <p:spPr>
          <a:xfrm>
            <a:off x="3032563" y="476552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620566" y="3065262"/>
            <a:ext cx="1115400" cy="1239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2483" y="685800"/>
            <a:ext cx="4147528" cy="445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878580" y="937550"/>
            <a:ext cx="4632000" cy="18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4100"/>
              <a:buFont typeface="Oswald"/>
              <a:buNone/>
              <a:defRPr sz="4100"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4015740" y="2987456"/>
            <a:ext cx="44994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>
                <a:solidFill>
                  <a:srgbClr val="43434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4" name="Google Shape;194;p33"/>
          <p:cNvCxnSpPr/>
          <p:nvPr/>
        </p:nvCxnSpPr>
        <p:spPr>
          <a:xfrm>
            <a:off x="3910823" y="2978526"/>
            <a:ext cx="0" cy="759600"/>
          </a:xfrm>
          <a:prstGeom prst="straightConnector1">
            <a:avLst/>
          </a:prstGeom>
          <a:noFill/>
          <a:ln w="63500" cap="rnd" cmpd="sng">
            <a:solidFill>
              <a:srgbClr val="FDE0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33"/>
          <p:cNvSpPr/>
          <p:nvPr/>
        </p:nvSpPr>
        <p:spPr>
          <a:xfrm>
            <a:off x="406004" y="1282304"/>
            <a:ext cx="2485800" cy="2485800"/>
          </a:xfrm>
          <a:prstGeom prst="ellipse">
            <a:avLst/>
          </a:prstGeom>
          <a:solidFill>
            <a:srgbClr val="FDE0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0" y="0"/>
            <a:ext cx="4629300" cy="51435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628650" y="3472642"/>
            <a:ext cx="4263000" cy="131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3736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swald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788570" y="3634740"/>
            <a:ext cx="36735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Font typeface="Noto Sans Symbols"/>
              <a:buChar char="▪"/>
              <a:defRPr sz="1200">
                <a:solidFill>
                  <a:srgbClr val="434344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34"/>
          <p:cNvSpPr/>
          <p:nvPr/>
        </p:nvSpPr>
        <p:spPr>
          <a:xfrm>
            <a:off x="362844" y="328465"/>
            <a:ext cx="169500" cy="8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7799" y="444806"/>
            <a:ext cx="3160208" cy="446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bg>
      <p:bgPr>
        <a:solidFill>
          <a:srgbClr val="434344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3733799" y="535695"/>
            <a:ext cx="4925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3300"/>
              <a:buFont typeface="Oswald"/>
              <a:buNone/>
              <a:defRPr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324197" y="535695"/>
            <a:ext cx="3135600" cy="4950600"/>
          </a:xfrm>
          <a:prstGeom prst="roundRect">
            <a:avLst>
              <a:gd name="adj" fmla="val 3204"/>
            </a:avLst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487680" y="701040"/>
            <a:ext cx="2811900" cy="4617600"/>
          </a:xfrm>
          <a:prstGeom prst="rect">
            <a:avLst/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3" name="Google Shape;213;p35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214" name="Google Shape;214;p35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215" name="Google Shape;215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>
            <a:spLocks noGrp="1"/>
          </p:cNvSpPr>
          <p:nvPr>
            <p:ph type="title"/>
          </p:nvPr>
        </p:nvSpPr>
        <p:spPr>
          <a:xfrm>
            <a:off x="628651" y="5356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3300"/>
              <a:buFont typeface="Oswald"/>
              <a:buNone/>
              <a:defRPr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1" name="Google Shape;221;p36"/>
          <p:cNvGrpSpPr/>
          <p:nvPr/>
        </p:nvGrpSpPr>
        <p:grpSpPr>
          <a:xfrm>
            <a:off x="914965" y="1631062"/>
            <a:ext cx="2994760" cy="1892672"/>
            <a:chOff x="970280" y="1377041"/>
            <a:chExt cx="3246000" cy="2153700"/>
          </a:xfrm>
        </p:grpSpPr>
        <p:sp>
          <p:nvSpPr>
            <p:cNvPr id="222" name="Google Shape;222;p36"/>
            <p:cNvSpPr/>
            <p:nvPr/>
          </p:nvSpPr>
          <p:spPr>
            <a:xfrm>
              <a:off x="1221740" y="1377041"/>
              <a:ext cx="2743200" cy="2153700"/>
            </a:xfrm>
            <a:prstGeom prst="roundRect">
              <a:avLst>
                <a:gd name="adj" fmla="val 4191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3725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1363399" y="1504393"/>
              <a:ext cx="2460000" cy="1784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970280" y="3395630"/>
              <a:ext cx="3246000" cy="135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3725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5" name="Google Shape;225;p36"/>
          <p:cNvGrpSpPr/>
          <p:nvPr/>
        </p:nvGrpSpPr>
        <p:grpSpPr>
          <a:xfrm>
            <a:off x="5052262" y="1631062"/>
            <a:ext cx="2994760" cy="1892672"/>
            <a:chOff x="970280" y="1377041"/>
            <a:chExt cx="3246000" cy="2153700"/>
          </a:xfrm>
        </p:grpSpPr>
        <p:sp>
          <p:nvSpPr>
            <p:cNvPr id="226" name="Google Shape;226;p36"/>
            <p:cNvSpPr/>
            <p:nvPr/>
          </p:nvSpPr>
          <p:spPr>
            <a:xfrm>
              <a:off x="1221740" y="1377041"/>
              <a:ext cx="2743200" cy="2153700"/>
            </a:xfrm>
            <a:prstGeom prst="roundRect">
              <a:avLst>
                <a:gd name="adj" fmla="val 4191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3725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1363399" y="1504393"/>
              <a:ext cx="2460000" cy="1784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970280" y="3395630"/>
              <a:ext cx="3246000" cy="135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3725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1071562" y="3740944"/>
            <a:ext cx="2718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 b="1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2"/>
          </p:nvPr>
        </p:nvSpPr>
        <p:spPr>
          <a:xfrm>
            <a:off x="5208559" y="3733341"/>
            <a:ext cx="2718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 b="1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3"/>
          </p:nvPr>
        </p:nvSpPr>
        <p:spPr>
          <a:xfrm>
            <a:off x="1071562" y="4111119"/>
            <a:ext cx="2718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4"/>
          </p:nvPr>
        </p:nvSpPr>
        <p:spPr>
          <a:xfrm>
            <a:off x="5208558" y="4113011"/>
            <a:ext cx="2718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bg>
      <p:bgPr>
        <a:solidFill>
          <a:srgbClr val="FEF9F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/>
          <p:nvPr/>
        </p:nvSpPr>
        <p:spPr>
          <a:xfrm>
            <a:off x="5825447" y="1015678"/>
            <a:ext cx="3318600" cy="26670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6267238" y="1484606"/>
            <a:ext cx="2718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800"/>
              <a:buNone/>
              <a:defRPr sz="18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2"/>
          </p:nvPr>
        </p:nvSpPr>
        <p:spPr>
          <a:xfrm>
            <a:off x="6267237" y="2102896"/>
            <a:ext cx="2718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40" name="Google Shape;240;p37"/>
          <p:cNvGrpSpPr/>
          <p:nvPr/>
        </p:nvGrpSpPr>
        <p:grpSpPr>
          <a:xfrm>
            <a:off x="1403354" y="1015738"/>
            <a:ext cx="3852597" cy="2934245"/>
            <a:chOff x="1669410" y="1345922"/>
            <a:chExt cx="4021500" cy="3062887"/>
          </a:xfrm>
        </p:grpSpPr>
        <p:sp>
          <p:nvSpPr>
            <p:cNvPr id="241" name="Google Shape;241;p37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1696753" y="1373639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1807558" y="1474394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5" name="Google Shape;245;p37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Only">
  <p:cSld name="8_Title Only">
    <p:bg>
      <p:bgPr>
        <a:solidFill>
          <a:srgbClr val="434344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/>
          <p:nvPr/>
        </p:nvSpPr>
        <p:spPr>
          <a:xfrm>
            <a:off x="5825447" y="1015678"/>
            <a:ext cx="3318600" cy="26670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1"/>
          </p:nvPr>
        </p:nvSpPr>
        <p:spPr>
          <a:xfrm>
            <a:off x="6267238" y="1484606"/>
            <a:ext cx="2718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800"/>
              <a:buNone/>
              <a:defRPr sz="18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2"/>
          </p:nvPr>
        </p:nvSpPr>
        <p:spPr>
          <a:xfrm>
            <a:off x="6267237" y="2102896"/>
            <a:ext cx="2718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1886296" y="566175"/>
            <a:ext cx="3135600" cy="3975300"/>
          </a:xfrm>
          <a:prstGeom prst="roundRect">
            <a:avLst>
              <a:gd name="adj" fmla="val 3204"/>
            </a:avLst>
          </a:prstGeom>
          <a:solidFill>
            <a:srgbClr val="434344"/>
          </a:solidFill>
          <a:ln w="41275" cap="flat" cmpd="thickThin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2049780" y="731520"/>
            <a:ext cx="2811900" cy="3436800"/>
          </a:xfrm>
          <a:prstGeom prst="rect">
            <a:avLst/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3369180" y="4294979"/>
            <a:ext cx="169800" cy="169800"/>
          </a:xfrm>
          <a:prstGeom prst="ellipse">
            <a:avLst/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6" name="Google Shape;256;p38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257" name="Google Shape;257;p38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258" name="Google Shape;258;p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bg>
      <p:bgPr>
        <a:solidFill>
          <a:srgbClr val="FEF9F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3" name="Google Shape;263;p39"/>
          <p:cNvGrpSpPr/>
          <p:nvPr/>
        </p:nvGrpSpPr>
        <p:grpSpPr>
          <a:xfrm>
            <a:off x="1350143" y="507077"/>
            <a:ext cx="7387650" cy="4175550"/>
            <a:chOff x="1701479" y="648181"/>
            <a:chExt cx="9850200" cy="5567400"/>
          </a:xfrm>
        </p:grpSpPr>
        <p:sp>
          <p:nvSpPr>
            <p:cNvPr id="264" name="Google Shape;264;p39"/>
            <p:cNvSpPr/>
            <p:nvPr/>
          </p:nvSpPr>
          <p:spPr>
            <a:xfrm>
              <a:off x="1701479" y="648181"/>
              <a:ext cx="9850200" cy="5567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4343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1906143" y="925974"/>
              <a:ext cx="219900" cy="219900"/>
            </a:xfrm>
            <a:prstGeom prst="ellipse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2230760" y="925973"/>
              <a:ext cx="219900" cy="219900"/>
            </a:xfrm>
            <a:prstGeom prst="ellipse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2555377" y="925972"/>
              <a:ext cx="219900" cy="219900"/>
            </a:xfrm>
            <a:prstGeom prst="ellipse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68" name="Google Shape;268;p39"/>
            <p:cNvCxnSpPr/>
            <p:nvPr/>
          </p:nvCxnSpPr>
          <p:spPr>
            <a:xfrm>
              <a:off x="1701479" y="1388962"/>
              <a:ext cx="9850200" cy="0"/>
            </a:xfrm>
            <a:prstGeom prst="straightConnector1">
              <a:avLst/>
            </a:prstGeom>
            <a:noFill/>
            <a:ln w="19050" cap="flat" cmpd="sng">
              <a:solidFill>
                <a:srgbClr val="43434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9" name="Google Shape;269;p39"/>
          <p:cNvGrpSpPr/>
          <p:nvPr/>
        </p:nvGrpSpPr>
        <p:grpSpPr>
          <a:xfrm>
            <a:off x="124744" y="832097"/>
            <a:ext cx="1601553" cy="4889050"/>
            <a:chOff x="1207540" y="1469757"/>
            <a:chExt cx="1048549" cy="3200897"/>
          </a:xfrm>
        </p:grpSpPr>
        <p:sp>
          <p:nvSpPr>
            <p:cNvPr id="270" name="Google Shape;270;p39"/>
            <p:cNvSpPr/>
            <p:nvPr/>
          </p:nvSpPr>
          <p:spPr>
            <a:xfrm>
              <a:off x="1294813" y="2636794"/>
              <a:ext cx="486295" cy="1962678"/>
            </a:xfrm>
            <a:custGeom>
              <a:avLst/>
              <a:gdLst/>
              <a:ahLst/>
              <a:cxnLst/>
              <a:rect l="l" t="t" r="r" b="b"/>
              <a:pathLst>
                <a:path w="15173" h="61238" extrusionOk="0">
                  <a:moveTo>
                    <a:pt x="13284" y="1"/>
                  </a:moveTo>
                  <a:lnTo>
                    <a:pt x="3409" y="251"/>
                  </a:lnTo>
                  <a:cubicBezTo>
                    <a:pt x="3409" y="251"/>
                    <a:pt x="3408" y="251"/>
                    <a:pt x="3408" y="251"/>
                  </a:cubicBezTo>
                  <a:cubicBezTo>
                    <a:pt x="3236" y="251"/>
                    <a:pt x="118" y="4844"/>
                    <a:pt x="18" y="8789"/>
                  </a:cubicBezTo>
                  <a:cubicBezTo>
                    <a:pt x="1" y="9190"/>
                    <a:pt x="18" y="9575"/>
                    <a:pt x="51" y="9959"/>
                  </a:cubicBezTo>
                  <a:cubicBezTo>
                    <a:pt x="185" y="11346"/>
                    <a:pt x="519" y="12716"/>
                    <a:pt x="1037" y="14003"/>
                  </a:cubicBezTo>
                  <a:cubicBezTo>
                    <a:pt x="3694" y="20703"/>
                    <a:pt x="6434" y="28656"/>
                    <a:pt x="6484" y="30477"/>
                  </a:cubicBezTo>
                  <a:cubicBezTo>
                    <a:pt x="6618" y="36058"/>
                    <a:pt x="9040" y="61104"/>
                    <a:pt x="9040" y="61104"/>
                  </a:cubicBezTo>
                  <a:lnTo>
                    <a:pt x="14320" y="61238"/>
                  </a:lnTo>
                  <a:lnTo>
                    <a:pt x="15172" y="30477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1728577" y="2771756"/>
              <a:ext cx="229254" cy="1824510"/>
            </a:xfrm>
            <a:custGeom>
              <a:avLst/>
              <a:gdLst/>
              <a:ahLst/>
              <a:cxnLst/>
              <a:rect l="l" t="t" r="r" b="b"/>
              <a:pathLst>
                <a:path w="7153" h="56927" extrusionOk="0">
                  <a:moveTo>
                    <a:pt x="1" y="0"/>
                  </a:moveTo>
                  <a:lnTo>
                    <a:pt x="803" y="56926"/>
                  </a:lnTo>
                  <a:cubicBezTo>
                    <a:pt x="803" y="56926"/>
                    <a:pt x="6250" y="38263"/>
                    <a:pt x="6701" y="30744"/>
                  </a:cubicBezTo>
                  <a:cubicBezTo>
                    <a:pt x="7152" y="2324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207540" y="2645896"/>
              <a:ext cx="892721" cy="1011851"/>
            </a:xfrm>
            <a:custGeom>
              <a:avLst/>
              <a:gdLst/>
              <a:ahLst/>
              <a:cxnLst/>
              <a:rect l="l" t="t" r="r" b="b"/>
              <a:pathLst>
                <a:path w="27854" h="31571" extrusionOk="0">
                  <a:moveTo>
                    <a:pt x="3994" y="1"/>
                  </a:moveTo>
                  <a:cubicBezTo>
                    <a:pt x="3994" y="1"/>
                    <a:pt x="0" y="5147"/>
                    <a:pt x="2791" y="13217"/>
                  </a:cubicBezTo>
                  <a:cubicBezTo>
                    <a:pt x="5548" y="21237"/>
                    <a:pt x="3576" y="31029"/>
                    <a:pt x="3576" y="31029"/>
                  </a:cubicBezTo>
                  <a:cubicBezTo>
                    <a:pt x="3576" y="31029"/>
                    <a:pt x="5939" y="29259"/>
                    <a:pt x="8171" y="29259"/>
                  </a:cubicBezTo>
                  <a:cubicBezTo>
                    <a:pt x="8665" y="29259"/>
                    <a:pt x="9153" y="29346"/>
                    <a:pt x="9608" y="29558"/>
                  </a:cubicBezTo>
                  <a:cubicBezTo>
                    <a:pt x="11613" y="30502"/>
                    <a:pt x="13144" y="31570"/>
                    <a:pt x="15117" y="31570"/>
                  </a:cubicBezTo>
                  <a:cubicBezTo>
                    <a:pt x="15939" y="31570"/>
                    <a:pt x="16837" y="31385"/>
                    <a:pt x="17879" y="30928"/>
                  </a:cubicBezTo>
                  <a:cubicBezTo>
                    <a:pt x="19768" y="30104"/>
                    <a:pt x="21463" y="29465"/>
                    <a:pt x="23120" y="29465"/>
                  </a:cubicBezTo>
                  <a:cubicBezTo>
                    <a:pt x="24688" y="29465"/>
                    <a:pt x="26221" y="30036"/>
                    <a:pt x="27854" y="31563"/>
                  </a:cubicBezTo>
                  <a:lnTo>
                    <a:pt x="22641" y="13401"/>
                  </a:lnTo>
                  <a:lnTo>
                    <a:pt x="19633" y="183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713610" y="2193927"/>
              <a:ext cx="291335" cy="482192"/>
            </a:xfrm>
            <a:custGeom>
              <a:avLst/>
              <a:gdLst/>
              <a:ahLst/>
              <a:cxnLst/>
              <a:rect l="l" t="t" r="r" b="b"/>
              <a:pathLst>
                <a:path w="9090" h="15045" extrusionOk="0">
                  <a:moveTo>
                    <a:pt x="6650" y="1"/>
                  </a:moveTo>
                  <a:lnTo>
                    <a:pt x="201" y="2156"/>
                  </a:lnTo>
                  <a:cubicBezTo>
                    <a:pt x="201" y="2156"/>
                    <a:pt x="0" y="3376"/>
                    <a:pt x="3893" y="11162"/>
                  </a:cubicBezTo>
                  <a:cubicBezTo>
                    <a:pt x="3893" y="11162"/>
                    <a:pt x="6082" y="15045"/>
                    <a:pt x="8850" y="15045"/>
                  </a:cubicBezTo>
                  <a:cubicBezTo>
                    <a:pt x="8913" y="15045"/>
                    <a:pt x="8976" y="15043"/>
                    <a:pt x="9039" y="15039"/>
                  </a:cubicBezTo>
                  <a:lnTo>
                    <a:pt x="9089" y="8104"/>
                  </a:lnTo>
                  <a:cubicBezTo>
                    <a:pt x="8221" y="8021"/>
                    <a:pt x="6650" y="1"/>
                    <a:pt x="6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246097" y="1934706"/>
              <a:ext cx="756700" cy="820480"/>
            </a:xfrm>
            <a:custGeom>
              <a:avLst/>
              <a:gdLst/>
              <a:ahLst/>
              <a:cxnLst/>
              <a:rect l="l" t="t" r="r" b="b"/>
              <a:pathLst>
                <a:path w="23610" h="25600" extrusionOk="0">
                  <a:moveTo>
                    <a:pt x="7842" y="0"/>
                  </a:moveTo>
                  <a:cubicBezTo>
                    <a:pt x="3990" y="0"/>
                    <a:pt x="720" y="2936"/>
                    <a:pt x="368" y="6819"/>
                  </a:cubicBezTo>
                  <a:cubicBezTo>
                    <a:pt x="351" y="6886"/>
                    <a:pt x="351" y="6953"/>
                    <a:pt x="351" y="7003"/>
                  </a:cubicBezTo>
                  <a:cubicBezTo>
                    <a:pt x="0" y="11380"/>
                    <a:pt x="1571" y="14472"/>
                    <a:pt x="1571" y="14472"/>
                  </a:cubicBezTo>
                  <a:lnTo>
                    <a:pt x="3843" y="13302"/>
                  </a:lnTo>
                  <a:lnTo>
                    <a:pt x="4010" y="14020"/>
                  </a:lnTo>
                  <a:cubicBezTo>
                    <a:pt x="4545" y="16176"/>
                    <a:pt x="4846" y="18699"/>
                    <a:pt x="3543" y="20487"/>
                  </a:cubicBezTo>
                  <a:lnTo>
                    <a:pt x="2189" y="22425"/>
                  </a:lnTo>
                  <a:lnTo>
                    <a:pt x="18915" y="25599"/>
                  </a:lnTo>
                  <a:lnTo>
                    <a:pt x="18346" y="14839"/>
                  </a:lnTo>
                  <a:lnTo>
                    <a:pt x="18363" y="14254"/>
                  </a:lnTo>
                  <a:lnTo>
                    <a:pt x="23610" y="11631"/>
                  </a:lnTo>
                  <a:lnTo>
                    <a:pt x="21705" y="6284"/>
                  </a:lnTo>
                  <a:cubicBezTo>
                    <a:pt x="21655" y="6167"/>
                    <a:pt x="21621" y="6050"/>
                    <a:pt x="21571" y="5933"/>
                  </a:cubicBezTo>
                  <a:lnTo>
                    <a:pt x="21554" y="5883"/>
                  </a:lnTo>
                  <a:cubicBezTo>
                    <a:pt x="19600" y="768"/>
                    <a:pt x="15707" y="410"/>
                    <a:pt x="14654" y="410"/>
                  </a:cubicBezTo>
                  <a:cubicBezTo>
                    <a:pt x="14483" y="410"/>
                    <a:pt x="14387" y="420"/>
                    <a:pt x="14387" y="420"/>
                  </a:cubicBezTo>
                  <a:lnTo>
                    <a:pt x="8371" y="19"/>
                  </a:lnTo>
                  <a:cubicBezTo>
                    <a:pt x="8194" y="6"/>
                    <a:pt x="8017" y="0"/>
                    <a:pt x="7842" y="0"/>
                  </a:cubicBezTo>
                  <a:close/>
                </a:path>
              </a:pathLst>
            </a:custGeom>
            <a:solidFill>
              <a:srgbClr val="EB9F0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450127" y="2146813"/>
              <a:ext cx="170859" cy="341172"/>
            </a:xfrm>
            <a:custGeom>
              <a:avLst/>
              <a:gdLst/>
              <a:ahLst/>
              <a:cxnLst/>
              <a:rect l="l" t="t" r="r" b="b"/>
              <a:pathLst>
                <a:path w="5331" h="10645" extrusionOk="0">
                  <a:moveTo>
                    <a:pt x="0" y="0"/>
                  </a:moveTo>
                  <a:cubicBezTo>
                    <a:pt x="919" y="3493"/>
                    <a:pt x="2624" y="6968"/>
                    <a:pt x="4345" y="10143"/>
                  </a:cubicBezTo>
                  <a:cubicBezTo>
                    <a:pt x="4475" y="10378"/>
                    <a:pt x="4719" y="10644"/>
                    <a:pt x="4947" y="10644"/>
                  </a:cubicBezTo>
                  <a:cubicBezTo>
                    <a:pt x="5010" y="10644"/>
                    <a:pt x="5072" y="10624"/>
                    <a:pt x="5130" y="10577"/>
                  </a:cubicBezTo>
                  <a:cubicBezTo>
                    <a:pt x="5330" y="10393"/>
                    <a:pt x="5230" y="10076"/>
                    <a:pt x="5113" y="98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30196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1820689" y="2207868"/>
              <a:ext cx="38075" cy="182108"/>
            </a:xfrm>
            <a:custGeom>
              <a:avLst/>
              <a:gdLst/>
              <a:ahLst/>
              <a:cxnLst/>
              <a:rect l="l" t="t" r="r" b="b"/>
              <a:pathLst>
                <a:path w="1188" h="5682" extrusionOk="0">
                  <a:moveTo>
                    <a:pt x="1" y="0"/>
                  </a:moveTo>
                  <a:cubicBezTo>
                    <a:pt x="51" y="284"/>
                    <a:pt x="118" y="568"/>
                    <a:pt x="218" y="852"/>
                  </a:cubicBezTo>
                  <a:lnTo>
                    <a:pt x="853" y="2874"/>
                  </a:lnTo>
                  <a:cubicBezTo>
                    <a:pt x="1087" y="3526"/>
                    <a:pt x="1037" y="4244"/>
                    <a:pt x="736" y="4879"/>
                  </a:cubicBezTo>
                  <a:cubicBezTo>
                    <a:pt x="602" y="5146"/>
                    <a:pt x="485" y="5414"/>
                    <a:pt x="385" y="5681"/>
                  </a:cubicBezTo>
                  <a:cubicBezTo>
                    <a:pt x="586" y="5447"/>
                    <a:pt x="736" y="5197"/>
                    <a:pt x="853" y="4929"/>
                  </a:cubicBezTo>
                  <a:cubicBezTo>
                    <a:pt x="1003" y="4645"/>
                    <a:pt x="1103" y="4328"/>
                    <a:pt x="1154" y="4010"/>
                  </a:cubicBezTo>
                  <a:cubicBezTo>
                    <a:pt x="1187" y="3609"/>
                    <a:pt x="1154" y="3208"/>
                    <a:pt x="1020" y="2824"/>
                  </a:cubicBezTo>
                  <a:cubicBezTo>
                    <a:pt x="786" y="2022"/>
                    <a:pt x="519" y="1320"/>
                    <a:pt x="335" y="802"/>
                  </a:cubicBezTo>
                  <a:cubicBezTo>
                    <a:pt x="251" y="535"/>
                    <a:pt x="151" y="25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557238" y="1637539"/>
              <a:ext cx="329346" cy="342230"/>
            </a:xfrm>
            <a:custGeom>
              <a:avLst/>
              <a:gdLst/>
              <a:ahLst/>
              <a:cxnLst/>
              <a:rect l="l" t="t" r="r" b="b"/>
              <a:pathLst>
                <a:path w="10276" h="10678" extrusionOk="0">
                  <a:moveTo>
                    <a:pt x="6851" y="1"/>
                  </a:moveTo>
                  <a:lnTo>
                    <a:pt x="0" y="7352"/>
                  </a:lnTo>
                  <a:cubicBezTo>
                    <a:pt x="435" y="8372"/>
                    <a:pt x="1120" y="9257"/>
                    <a:pt x="1988" y="9926"/>
                  </a:cubicBezTo>
                  <a:cubicBezTo>
                    <a:pt x="2639" y="10392"/>
                    <a:pt x="3442" y="10678"/>
                    <a:pt x="4240" y="10678"/>
                  </a:cubicBezTo>
                  <a:cubicBezTo>
                    <a:pt x="4529" y="10678"/>
                    <a:pt x="4817" y="10640"/>
                    <a:pt x="5096" y="10560"/>
                  </a:cubicBezTo>
                  <a:cubicBezTo>
                    <a:pt x="6149" y="10260"/>
                    <a:pt x="7018" y="9291"/>
                    <a:pt x="7051" y="8205"/>
                  </a:cubicBezTo>
                  <a:cubicBezTo>
                    <a:pt x="7335" y="8533"/>
                    <a:pt x="7742" y="8701"/>
                    <a:pt x="8149" y="8701"/>
                  </a:cubicBezTo>
                  <a:cubicBezTo>
                    <a:pt x="8508" y="8701"/>
                    <a:pt x="8866" y="8571"/>
                    <a:pt x="9140" y="8305"/>
                  </a:cubicBezTo>
                  <a:cubicBezTo>
                    <a:pt x="9741" y="7720"/>
                    <a:pt x="9741" y="6768"/>
                    <a:pt x="9140" y="6200"/>
                  </a:cubicBezTo>
                  <a:cubicBezTo>
                    <a:pt x="9658" y="5932"/>
                    <a:pt x="10242" y="5565"/>
                    <a:pt x="10276" y="4980"/>
                  </a:cubicBezTo>
                  <a:cubicBezTo>
                    <a:pt x="10259" y="4596"/>
                    <a:pt x="10059" y="4245"/>
                    <a:pt x="9758" y="4027"/>
                  </a:cubicBezTo>
                  <a:cubicBezTo>
                    <a:pt x="9440" y="3827"/>
                    <a:pt x="9123" y="3626"/>
                    <a:pt x="8789" y="3459"/>
                  </a:cubicBezTo>
                  <a:cubicBezTo>
                    <a:pt x="7586" y="2724"/>
                    <a:pt x="6851" y="1404"/>
                    <a:pt x="6851" y="1"/>
                  </a:cubicBezTo>
                  <a:close/>
                </a:path>
              </a:pathLst>
            </a:cu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1770371" y="1607027"/>
              <a:ext cx="99611" cy="134097"/>
            </a:xfrm>
            <a:custGeom>
              <a:avLst/>
              <a:gdLst/>
              <a:ahLst/>
              <a:cxnLst/>
              <a:rect l="l" t="t" r="r" b="b"/>
              <a:pathLst>
                <a:path w="3108" h="4184" extrusionOk="0">
                  <a:moveTo>
                    <a:pt x="50" y="0"/>
                  </a:moveTo>
                  <a:cubicBezTo>
                    <a:pt x="0" y="318"/>
                    <a:pt x="0" y="635"/>
                    <a:pt x="67" y="953"/>
                  </a:cubicBezTo>
                  <a:cubicBezTo>
                    <a:pt x="151" y="1721"/>
                    <a:pt x="401" y="2456"/>
                    <a:pt x="802" y="3125"/>
                  </a:cubicBezTo>
                  <a:cubicBezTo>
                    <a:pt x="1003" y="3509"/>
                    <a:pt x="1303" y="3843"/>
                    <a:pt x="1688" y="4060"/>
                  </a:cubicBezTo>
                  <a:cubicBezTo>
                    <a:pt x="1851" y="4142"/>
                    <a:pt x="2030" y="4184"/>
                    <a:pt x="2207" y="4184"/>
                  </a:cubicBezTo>
                  <a:cubicBezTo>
                    <a:pt x="2393" y="4184"/>
                    <a:pt x="2578" y="4138"/>
                    <a:pt x="2740" y="4044"/>
                  </a:cubicBezTo>
                  <a:cubicBezTo>
                    <a:pt x="2958" y="3910"/>
                    <a:pt x="3091" y="3676"/>
                    <a:pt x="3091" y="3426"/>
                  </a:cubicBezTo>
                  <a:cubicBezTo>
                    <a:pt x="3108" y="3258"/>
                    <a:pt x="3041" y="3175"/>
                    <a:pt x="3024" y="3175"/>
                  </a:cubicBezTo>
                  <a:cubicBezTo>
                    <a:pt x="3008" y="3175"/>
                    <a:pt x="3041" y="3258"/>
                    <a:pt x="3024" y="3426"/>
                  </a:cubicBezTo>
                  <a:cubicBezTo>
                    <a:pt x="2991" y="3626"/>
                    <a:pt x="2857" y="3827"/>
                    <a:pt x="2673" y="3927"/>
                  </a:cubicBezTo>
                  <a:cubicBezTo>
                    <a:pt x="2543" y="3996"/>
                    <a:pt x="2398" y="4030"/>
                    <a:pt x="2252" y="4030"/>
                  </a:cubicBezTo>
                  <a:cubicBezTo>
                    <a:pt x="2080" y="4030"/>
                    <a:pt x="1908" y="3984"/>
                    <a:pt x="1755" y="3893"/>
                  </a:cubicBezTo>
                  <a:cubicBezTo>
                    <a:pt x="1420" y="3693"/>
                    <a:pt x="1136" y="3392"/>
                    <a:pt x="953" y="3025"/>
                  </a:cubicBezTo>
                  <a:cubicBezTo>
                    <a:pt x="585" y="2390"/>
                    <a:pt x="318" y="1671"/>
                    <a:pt x="184" y="936"/>
                  </a:cubicBezTo>
                  <a:cubicBezTo>
                    <a:pt x="84" y="368"/>
                    <a:pt x="84" y="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1507945" y="1514915"/>
              <a:ext cx="264060" cy="521614"/>
            </a:xfrm>
            <a:custGeom>
              <a:avLst/>
              <a:gdLst/>
              <a:ahLst/>
              <a:cxnLst/>
              <a:rect l="l" t="t" r="r" b="b"/>
              <a:pathLst>
                <a:path w="8239" h="16275" extrusionOk="0">
                  <a:moveTo>
                    <a:pt x="4245" y="0"/>
                  </a:moveTo>
                  <a:lnTo>
                    <a:pt x="1" y="3208"/>
                  </a:lnTo>
                  <a:lnTo>
                    <a:pt x="435" y="13768"/>
                  </a:lnTo>
                  <a:cubicBezTo>
                    <a:pt x="502" y="15155"/>
                    <a:pt x="1655" y="16258"/>
                    <a:pt x="3042" y="16275"/>
                  </a:cubicBezTo>
                  <a:cubicBezTo>
                    <a:pt x="3053" y="16275"/>
                    <a:pt x="3063" y="16275"/>
                    <a:pt x="3074" y="16275"/>
                  </a:cubicBezTo>
                  <a:cubicBezTo>
                    <a:pt x="4463" y="16275"/>
                    <a:pt x="5616" y="15195"/>
                    <a:pt x="5699" y="13802"/>
                  </a:cubicBezTo>
                  <a:cubicBezTo>
                    <a:pt x="5765" y="12482"/>
                    <a:pt x="5866" y="11162"/>
                    <a:pt x="5866" y="11162"/>
                  </a:cubicBezTo>
                  <a:cubicBezTo>
                    <a:pt x="5866" y="11162"/>
                    <a:pt x="7988" y="10928"/>
                    <a:pt x="8105" y="8839"/>
                  </a:cubicBezTo>
                  <a:cubicBezTo>
                    <a:pt x="8238" y="6734"/>
                    <a:pt x="8105" y="1889"/>
                    <a:pt x="8105" y="1889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1734475" y="1679845"/>
              <a:ext cx="19839" cy="17531"/>
            </a:xfrm>
            <a:custGeom>
              <a:avLst/>
              <a:gdLst/>
              <a:ahLst/>
              <a:cxnLst/>
              <a:rect l="l" t="t" r="r" b="b"/>
              <a:pathLst>
                <a:path w="619" h="547" extrusionOk="0">
                  <a:moveTo>
                    <a:pt x="352" y="1"/>
                  </a:moveTo>
                  <a:cubicBezTo>
                    <a:pt x="118" y="1"/>
                    <a:pt x="1" y="285"/>
                    <a:pt x="168" y="469"/>
                  </a:cubicBezTo>
                  <a:cubicBezTo>
                    <a:pt x="221" y="522"/>
                    <a:pt x="287" y="547"/>
                    <a:pt x="352" y="547"/>
                  </a:cubicBezTo>
                  <a:cubicBezTo>
                    <a:pt x="488" y="547"/>
                    <a:pt x="619" y="438"/>
                    <a:pt x="619" y="268"/>
                  </a:cubicBezTo>
                  <a:cubicBezTo>
                    <a:pt x="619" y="118"/>
                    <a:pt x="502" y="1"/>
                    <a:pt x="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1728065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31" y="1"/>
                  </a:moveTo>
                  <a:cubicBezTo>
                    <a:pt x="394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6" y="271"/>
                    <a:pt x="275" y="180"/>
                    <a:pt x="516" y="180"/>
                  </a:cubicBezTo>
                  <a:cubicBezTo>
                    <a:pt x="533" y="180"/>
                    <a:pt x="550" y="181"/>
                    <a:pt x="568" y="182"/>
                  </a:cubicBezTo>
                  <a:cubicBezTo>
                    <a:pt x="827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58" y="56"/>
                    <a:pt x="696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1634350" y="1679845"/>
              <a:ext cx="20384" cy="17531"/>
            </a:xfrm>
            <a:custGeom>
              <a:avLst/>
              <a:gdLst/>
              <a:ahLst/>
              <a:cxnLst/>
              <a:rect l="l" t="t" r="r" b="b"/>
              <a:pathLst>
                <a:path w="636" h="547" extrusionOk="0">
                  <a:moveTo>
                    <a:pt x="368" y="1"/>
                  </a:moveTo>
                  <a:cubicBezTo>
                    <a:pt x="117" y="1"/>
                    <a:pt x="0" y="285"/>
                    <a:pt x="167" y="469"/>
                  </a:cubicBezTo>
                  <a:cubicBezTo>
                    <a:pt x="221" y="522"/>
                    <a:pt x="288" y="547"/>
                    <a:pt x="355" y="547"/>
                  </a:cubicBezTo>
                  <a:cubicBezTo>
                    <a:pt x="497" y="547"/>
                    <a:pt x="635" y="438"/>
                    <a:pt x="635" y="268"/>
                  </a:cubicBezTo>
                  <a:cubicBezTo>
                    <a:pt x="635" y="118"/>
                    <a:pt x="501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1625248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26" y="1"/>
                  </a:moveTo>
                  <a:cubicBezTo>
                    <a:pt x="391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5" y="271"/>
                    <a:pt x="273" y="180"/>
                    <a:pt x="502" y="180"/>
                  </a:cubicBezTo>
                  <a:cubicBezTo>
                    <a:pt x="518" y="180"/>
                    <a:pt x="535" y="181"/>
                    <a:pt x="551" y="182"/>
                  </a:cubicBezTo>
                  <a:cubicBezTo>
                    <a:pt x="825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49" y="56"/>
                    <a:pt x="688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1691624" y="1676640"/>
              <a:ext cx="25736" cy="81247"/>
            </a:xfrm>
            <a:custGeom>
              <a:avLst/>
              <a:gdLst/>
              <a:ahLst/>
              <a:cxnLst/>
              <a:rect l="l" t="t" r="r" b="b"/>
              <a:pathLst>
                <a:path w="803" h="253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151"/>
                    <a:pt x="68" y="318"/>
                    <a:pt x="118" y="468"/>
                  </a:cubicBezTo>
                  <a:cubicBezTo>
                    <a:pt x="201" y="736"/>
                    <a:pt x="318" y="1120"/>
                    <a:pt x="452" y="1554"/>
                  </a:cubicBezTo>
                  <a:cubicBezTo>
                    <a:pt x="519" y="1755"/>
                    <a:pt x="586" y="1955"/>
                    <a:pt x="653" y="2156"/>
                  </a:cubicBezTo>
                  <a:cubicBezTo>
                    <a:pt x="686" y="2223"/>
                    <a:pt x="703" y="2306"/>
                    <a:pt x="686" y="2390"/>
                  </a:cubicBezTo>
                  <a:cubicBezTo>
                    <a:pt x="669" y="2440"/>
                    <a:pt x="602" y="2440"/>
                    <a:pt x="519" y="2457"/>
                  </a:cubicBezTo>
                  <a:cubicBezTo>
                    <a:pt x="369" y="2457"/>
                    <a:pt x="201" y="2473"/>
                    <a:pt x="51" y="2507"/>
                  </a:cubicBezTo>
                  <a:cubicBezTo>
                    <a:pt x="149" y="2526"/>
                    <a:pt x="241" y="2534"/>
                    <a:pt x="334" y="2534"/>
                  </a:cubicBezTo>
                  <a:cubicBezTo>
                    <a:pt x="400" y="2534"/>
                    <a:pt x="466" y="2530"/>
                    <a:pt x="536" y="2523"/>
                  </a:cubicBezTo>
                  <a:cubicBezTo>
                    <a:pt x="550" y="2526"/>
                    <a:pt x="564" y="2528"/>
                    <a:pt x="578" y="2528"/>
                  </a:cubicBezTo>
                  <a:cubicBezTo>
                    <a:pt x="651" y="2528"/>
                    <a:pt x="728" y="2493"/>
                    <a:pt x="770" y="2423"/>
                  </a:cubicBezTo>
                  <a:cubicBezTo>
                    <a:pt x="803" y="2323"/>
                    <a:pt x="786" y="2206"/>
                    <a:pt x="753" y="2122"/>
                  </a:cubicBezTo>
                  <a:cubicBezTo>
                    <a:pt x="686" y="1922"/>
                    <a:pt x="619" y="1721"/>
                    <a:pt x="552" y="1521"/>
                  </a:cubicBezTo>
                  <a:cubicBezTo>
                    <a:pt x="419" y="1086"/>
                    <a:pt x="285" y="719"/>
                    <a:pt x="185" y="435"/>
                  </a:cubicBezTo>
                  <a:cubicBezTo>
                    <a:pt x="151" y="284"/>
                    <a:pt x="85" y="1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1656817" y="1765034"/>
              <a:ext cx="50927" cy="27467"/>
            </a:xfrm>
            <a:custGeom>
              <a:avLst/>
              <a:gdLst/>
              <a:ahLst/>
              <a:cxnLst/>
              <a:rect l="l" t="t" r="r" b="b"/>
              <a:pathLst>
                <a:path w="1589" h="857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32" y="1"/>
                    <a:pt x="148" y="11"/>
                    <a:pt x="185" y="33"/>
                  </a:cubicBezTo>
                  <a:cubicBezTo>
                    <a:pt x="185" y="33"/>
                    <a:pt x="1" y="534"/>
                    <a:pt x="619" y="801"/>
                  </a:cubicBezTo>
                  <a:cubicBezTo>
                    <a:pt x="716" y="838"/>
                    <a:pt x="817" y="856"/>
                    <a:pt x="917" y="856"/>
                  </a:cubicBezTo>
                  <a:cubicBezTo>
                    <a:pt x="1178" y="856"/>
                    <a:pt x="1431" y="735"/>
                    <a:pt x="1588" y="517"/>
                  </a:cubicBezTo>
                  <a:cubicBezTo>
                    <a:pt x="1059" y="517"/>
                    <a:pt x="143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1606499" y="1842659"/>
              <a:ext cx="89452" cy="46697"/>
            </a:xfrm>
            <a:custGeom>
              <a:avLst/>
              <a:gdLst/>
              <a:ahLst/>
              <a:cxnLst/>
              <a:rect l="l" t="t" r="r" b="b"/>
              <a:pathLst>
                <a:path w="2791" h="1457" extrusionOk="0">
                  <a:moveTo>
                    <a:pt x="0" y="0"/>
                  </a:moveTo>
                  <a:cubicBezTo>
                    <a:pt x="0" y="0"/>
                    <a:pt x="602" y="1457"/>
                    <a:pt x="2576" y="1457"/>
                  </a:cubicBezTo>
                  <a:cubicBezTo>
                    <a:pt x="2630" y="1457"/>
                    <a:pt x="2685" y="1456"/>
                    <a:pt x="2741" y="1454"/>
                  </a:cubicBezTo>
                  <a:lnTo>
                    <a:pt x="2791" y="936"/>
                  </a:lnTo>
                  <a:cubicBezTo>
                    <a:pt x="1788" y="886"/>
                    <a:pt x="819" y="56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1345708" y="1469757"/>
              <a:ext cx="460559" cy="490205"/>
            </a:xfrm>
            <a:custGeom>
              <a:avLst/>
              <a:gdLst/>
              <a:ahLst/>
              <a:cxnLst/>
              <a:rect l="l" t="t" r="r" b="b"/>
              <a:pathLst>
                <a:path w="14370" h="15295" extrusionOk="0">
                  <a:moveTo>
                    <a:pt x="8834" y="0"/>
                  </a:moveTo>
                  <a:cubicBezTo>
                    <a:pt x="8487" y="0"/>
                    <a:pt x="8194" y="39"/>
                    <a:pt x="7954" y="39"/>
                  </a:cubicBezTo>
                  <a:cubicBezTo>
                    <a:pt x="7385" y="39"/>
                    <a:pt x="5013" y="507"/>
                    <a:pt x="3409" y="2663"/>
                  </a:cubicBezTo>
                  <a:cubicBezTo>
                    <a:pt x="2824" y="3264"/>
                    <a:pt x="1989" y="5236"/>
                    <a:pt x="1905" y="5937"/>
                  </a:cubicBezTo>
                  <a:cubicBezTo>
                    <a:pt x="1805" y="6623"/>
                    <a:pt x="1922" y="7341"/>
                    <a:pt x="1922" y="8043"/>
                  </a:cubicBezTo>
                  <a:cubicBezTo>
                    <a:pt x="1922" y="8744"/>
                    <a:pt x="1755" y="9496"/>
                    <a:pt x="1237" y="9964"/>
                  </a:cubicBezTo>
                  <a:cubicBezTo>
                    <a:pt x="902" y="10248"/>
                    <a:pt x="435" y="10432"/>
                    <a:pt x="234" y="10816"/>
                  </a:cubicBezTo>
                  <a:cubicBezTo>
                    <a:pt x="0" y="11284"/>
                    <a:pt x="268" y="11886"/>
                    <a:pt x="685" y="12170"/>
                  </a:cubicBezTo>
                  <a:cubicBezTo>
                    <a:pt x="1045" y="12405"/>
                    <a:pt x="1484" y="12480"/>
                    <a:pt x="1918" y="12480"/>
                  </a:cubicBezTo>
                  <a:cubicBezTo>
                    <a:pt x="2009" y="12480"/>
                    <a:pt x="2099" y="12476"/>
                    <a:pt x="2189" y="12470"/>
                  </a:cubicBezTo>
                  <a:lnTo>
                    <a:pt x="2189" y="12470"/>
                  </a:lnTo>
                  <a:cubicBezTo>
                    <a:pt x="2106" y="13557"/>
                    <a:pt x="2841" y="14526"/>
                    <a:pt x="3910" y="14726"/>
                  </a:cubicBezTo>
                  <a:cubicBezTo>
                    <a:pt x="4008" y="14741"/>
                    <a:pt x="4106" y="14749"/>
                    <a:pt x="4204" y="14749"/>
                  </a:cubicBezTo>
                  <a:cubicBezTo>
                    <a:pt x="4637" y="14749"/>
                    <a:pt x="5059" y="14601"/>
                    <a:pt x="5414" y="14342"/>
                  </a:cubicBezTo>
                  <a:cubicBezTo>
                    <a:pt x="5765" y="14676"/>
                    <a:pt x="6132" y="15010"/>
                    <a:pt x="6533" y="15294"/>
                  </a:cubicBezTo>
                  <a:cubicBezTo>
                    <a:pt x="6617" y="12237"/>
                    <a:pt x="6550" y="9179"/>
                    <a:pt x="6333" y="6121"/>
                  </a:cubicBezTo>
                  <a:cubicBezTo>
                    <a:pt x="7736" y="5887"/>
                    <a:pt x="10259" y="5119"/>
                    <a:pt x="10694" y="2880"/>
                  </a:cubicBezTo>
                  <a:cubicBezTo>
                    <a:pt x="11245" y="4150"/>
                    <a:pt x="12097" y="4851"/>
                    <a:pt x="13233" y="5820"/>
                  </a:cubicBezTo>
                  <a:cubicBezTo>
                    <a:pt x="13233" y="5820"/>
                    <a:pt x="14370" y="3916"/>
                    <a:pt x="12281" y="1760"/>
                  </a:cubicBezTo>
                  <a:cubicBezTo>
                    <a:pt x="10817" y="226"/>
                    <a:pt x="9670" y="0"/>
                    <a:pt x="8834" y="0"/>
                  </a:cubicBezTo>
                  <a:close/>
                </a:path>
              </a:pathLst>
            </a:cu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1553488" y="1557766"/>
              <a:ext cx="134963" cy="88298"/>
            </a:xfrm>
            <a:custGeom>
              <a:avLst/>
              <a:gdLst/>
              <a:ahLst/>
              <a:cxnLst/>
              <a:rect l="l" t="t" r="r" b="b"/>
              <a:pathLst>
                <a:path w="4211" h="2755" extrusionOk="0">
                  <a:moveTo>
                    <a:pt x="4110" y="0"/>
                  </a:moveTo>
                  <a:cubicBezTo>
                    <a:pt x="4077" y="0"/>
                    <a:pt x="4127" y="334"/>
                    <a:pt x="4027" y="836"/>
                  </a:cubicBezTo>
                  <a:cubicBezTo>
                    <a:pt x="3977" y="1136"/>
                    <a:pt x="3860" y="1404"/>
                    <a:pt x="3693" y="1671"/>
                  </a:cubicBezTo>
                  <a:cubicBezTo>
                    <a:pt x="3492" y="1972"/>
                    <a:pt x="3191" y="2206"/>
                    <a:pt x="2857" y="2339"/>
                  </a:cubicBezTo>
                  <a:cubicBezTo>
                    <a:pt x="2364" y="2546"/>
                    <a:pt x="1854" y="2587"/>
                    <a:pt x="1416" y="2587"/>
                  </a:cubicBezTo>
                  <a:cubicBezTo>
                    <a:pt x="1216" y="2587"/>
                    <a:pt x="1031" y="2578"/>
                    <a:pt x="869" y="2573"/>
                  </a:cubicBezTo>
                  <a:cubicBezTo>
                    <a:pt x="727" y="2557"/>
                    <a:pt x="585" y="2548"/>
                    <a:pt x="441" y="2548"/>
                  </a:cubicBezTo>
                  <a:cubicBezTo>
                    <a:pt x="297" y="2548"/>
                    <a:pt x="151" y="2557"/>
                    <a:pt x="0" y="2573"/>
                  </a:cubicBezTo>
                  <a:lnTo>
                    <a:pt x="17" y="2573"/>
                  </a:lnTo>
                  <a:cubicBezTo>
                    <a:pt x="284" y="2640"/>
                    <a:pt x="568" y="2690"/>
                    <a:pt x="852" y="2707"/>
                  </a:cubicBezTo>
                  <a:cubicBezTo>
                    <a:pt x="1068" y="2728"/>
                    <a:pt x="1329" y="2754"/>
                    <a:pt x="1617" y="2754"/>
                  </a:cubicBezTo>
                  <a:cubicBezTo>
                    <a:pt x="2023" y="2754"/>
                    <a:pt x="2482" y="2702"/>
                    <a:pt x="2941" y="2506"/>
                  </a:cubicBezTo>
                  <a:cubicBezTo>
                    <a:pt x="3308" y="2356"/>
                    <a:pt x="3626" y="2089"/>
                    <a:pt x="3843" y="1755"/>
                  </a:cubicBezTo>
                  <a:cubicBezTo>
                    <a:pt x="4010" y="1487"/>
                    <a:pt x="4110" y="1170"/>
                    <a:pt x="4161" y="852"/>
                  </a:cubicBezTo>
                  <a:cubicBezTo>
                    <a:pt x="4211" y="568"/>
                    <a:pt x="4194" y="267"/>
                    <a:pt x="4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378367" y="1563631"/>
              <a:ext cx="93746" cy="242843"/>
            </a:xfrm>
            <a:custGeom>
              <a:avLst/>
              <a:gdLst/>
              <a:ahLst/>
              <a:cxnLst/>
              <a:rect l="l" t="t" r="r" b="b"/>
              <a:pathLst>
                <a:path w="2925" h="7577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2807" y="68"/>
                    <a:pt x="2707" y="135"/>
                    <a:pt x="2607" y="218"/>
                  </a:cubicBezTo>
                  <a:cubicBezTo>
                    <a:pt x="2440" y="369"/>
                    <a:pt x="2173" y="586"/>
                    <a:pt x="1872" y="870"/>
                  </a:cubicBezTo>
                  <a:cubicBezTo>
                    <a:pt x="1521" y="1204"/>
                    <a:pt x="1203" y="1572"/>
                    <a:pt x="919" y="1989"/>
                  </a:cubicBezTo>
                  <a:cubicBezTo>
                    <a:pt x="585" y="2490"/>
                    <a:pt x="368" y="3075"/>
                    <a:pt x="301" y="3677"/>
                  </a:cubicBezTo>
                  <a:cubicBezTo>
                    <a:pt x="268" y="3994"/>
                    <a:pt x="284" y="4312"/>
                    <a:pt x="351" y="4629"/>
                  </a:cubicBezTo>
                  <a:cubicBezTo>
                    <a:pt x="435" y="4897"/>
                    <a:pt x="535" y="5181"/>
                    <a:pt x="652" y="5448"/>
                  </a:cubicBezTo>
                  <a:cubicBezTo>
                    <a:pt x="869" y="5932"/>
                    <a:pt x="1003" y="6417"/>
                    <a:pt x="919" y="6801"/>
                  </a:cubicBezTo>
                  <a:cubicBezTo>
                    <a:pt x="853" y="7102"/>
                    <a:pt x="635" y="7369"/>
                    <a:pt x="351" y="7486"/>
                  </a:cubicBezTo>
                  <a:cubicBezTo>
                    <a:pt x="234" y="7520"/>
                    <a:pt x="117" y="7536"/>
                    <a:pt x="0" y="7536"/>
                  </a:cubicBezTo>
                  <a:cubicBezTo>
                    <a:pt x="0" y="7536"/>
                    <a:pt x="34" y="7553"/>
                    <a:pt x="84" y="7570"/>
                  </a:cubicBezTo>
                  <a:cubicBezTo>
                    <a:pt x="113" y="7575"/>
                    <a:pt x="141" y="7577"/>
                    <a:pt x="169" y="7577"/>
                  </a:cubicBezTo>
                  <a:cubicBezTo>
                    <a:pt x="235" y="7577"/>
                    <a:pt x="297" y="7565"/>
                    <a:pt x="368" y="7553"/>
                  </a:cubicBezTo>
                  <a:cubicBezTo>
                    <a:pt x="702" y="7453"/>
                    <a:pt x="953" y="7169"/>
                    <a:pt x="1036" y="6835"/>
                  </a:cubicBezTo>
                  <a:cubicBezTo>
                    <a:pt x="1153" y="6400"/>
                    <a:pt x="1020" y="5882"/>
                    <a:pt x="819" y="5381"/>
                  </a:cubicBezTo>
                  <a:cubicBezTo>
                    <a:pt x="702" y="5114"/>
                    <a:pt x="602" y="4846"/>
                    <a:pt x="535" y="4579"/>
                  </a:cubicBezTo>
                  <a:cubicBezTo>
                    <a:pt x="468" y="4295"/>
                    <a:pt x="452" y="3994"/>
                    <a:pt x="485" y="3694"/>
                  </a:cubicBezTo>
                  <a:cubicBezTo>
                    <a:pt x="552" y="3125"/>
                    <a:pt x="752" y="2557"/>
                    <a:pt x="1070" y="2073"/>
                  </a:cubicBezTo>
                  <a:cubicBezTo>
                    <a:pt x="1337" y="1672"/>
                    <a:pt x="1638" y="1304"/>
                    <a:pt x="1972" y="953"/>
                  </a:cubicBezTo>
                  <a:cubicBezTo>
                    <a:pt x="2540" y="369"/>
                    <a:pt x="2924" y="34"/>
                    <a:pt x="2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572750" y="4596234"/>
              <a:ext cx="324026" cy="74420"/>
            </a:xfrm>
            <a:custGeom>
              <a:avLst/>
              <a:gdLst/>
              <a:ahLst/>
              <a:cxnLst/>
              <a:rect l="l" t="t" r="r" b="b"/>
              <a:pathLst>
                <a:path w="10110" h="2322" extrusionOk="0">
                  <a:moveTo>
                    <a:pt x="17" y="0"/>
                  </a:moveTo>
                  <a:lnTo>
                    <a:pt x="1" y="2139"/>
                  </a:lnTo>
                  <a:lnTo>
                    <a:pt x="335" y="2156"/>
                  </a:lnTo>
                  <a:cubicBezTo>
                    <a:pt x="1285" y="2208"/>
                    <a:pt x="4091" y="2321"/>
                    <a:pt x="6280" y="2321"/>
                  </a:cubicBezTo>
                  <a:cubicBezTo>
                    <a:pt x="7555" y="2321"/>
                    <a:pt x="8621" y="2283"/>
                    <a:pt x="8990" y="2172"/>
                  </a:cubicBezTo>
                  <a:cubicBezTo>
                    <a:pt x="10109" y="1838"/>
                    <a:pt x="5481" y="786"/>
                    <a:pt x="5481" y="786"/>
                  </a:cubicBezTo>
                  <a:lnTo>
                    <a:pt x="5481" y="10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CA7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1572750" y="4615368"/>
              <a:ext cx="63235" cy="49966"/>
            </a:xfrm>
            <a:custGeom>
              <a:avLst/>
              <a:gdLst/>
              <a:ahLst/>
              <a:cxnLst/>
              <a:rect l="l" t="t" r="r" b="b"/>
              <a:pathLst>
                <a:path w="1973" h="1559" extrusionOk="0">
                  <a:moveTo>
                    <a:pt x="129" y="0"/>
                  </a:moveTo>
                  <a:cubicBezTo>
                    <a:pt x="87" y="0"/>
                    <a:pt x="44" y="2"/>
                    <a:pt x="1" y="5"/>
                  </a:cubicBezTo>
                  <a:lnTo>
                    <a:pt x="1" y="1525"/>
                  </a:lnTo>
                  <a:lnTo>
                    <a:pt x="1972" y="1559"/>
                  </a:lnTo>
                  <a:cubicBezTo>
                    <a:pt x="1889" y="1108"/>
                    <a:pt x="1638" y="690"/>
                    <a:pt x="1271" y="406"/>
                  </a:cubicBezTo>
                  <a:cubicBezTo>
                    <a:pt x="952" y="148"/>
                    <a:pt x="551" y="0"/>
                    <a:pt x="129" y="0"/>
                  </a:cubicBezTo>
                  <a:close/>
                </a:path>
              </a:pathLst>
            </a:custGeom>
            <a:solidFill>
              <a:schemeClr val="lt1">
                <a:alpha val="32156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1572205" y="4640688"/>
              <a:ext cx="300469" cy="29871"/>
            </a:xfrm>
            <a:custGeom>
              <a:avLst/>
              <a:gdLst/>
              <a:ahLst/>
              <a:cxnLst/>
              <a:rect l="l" t="t" r="r" b="b"/>
              <a:pathLst>
                <a:path w="9375" h="932" extrusionOk="0">
                  <a:moveTo>
                    <a:pt x="7754" y="0"/>
                  </a:moveTo>
                  <a:cubicBezTo>
                    <a:pt x="7436" y="0"/>
                    <a:pt x="7269" y="702"/>
                    <a:pt x="7269" y="702"/>
                  </a:cubicBezTo>
                  <a:lnTo>
                    <a:pt x="18" y="618"/>
                  </a:lnTo>
                  <a:lnTo>
                    <a:pt x="1" y="752"/>
                  </a:lnTo>
                  <a:cubicBezTo>
                    <a:pt x="1379" y="869"/>
                    <a:pt x="3623" y="932"/>
                    <a:pt x="5546" y="932"/>
                  </a:cubicBezTo>
                  <a:cubicBezTo>
                    <a:pt x="7470" y="932"/>
                    <a:pt x="9074" y="869"/>
                    <a:pt x="9174" y="735"/>
                  </a:cubicBezTo>
                  <a:cubicBezTo>
                    <a:pt x="9374" y="468"/>
                    <a:pt x="7754" y="0"/>
                    <a:pt x="7754" y="0"/>
                  </a:cubicBezTo>
                  <a:close/>
                </a:path>
              </a:pathLst>
            </a:custGeom>
            <a:solidFill>
              <a:schemeClr val="lt1">
                <a:alpha val="32156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1571693" y="4659181"/>
              <a:ext cx="296174" cy="4551"/>
            </a:xfrm>
            <a:custGeom>
              <a:avLst/>
              <a:gdLst/>
              <a:ahLst/>
              <a:cxnLst/>
              <a:rect l="l" t="t" r="r" b="b"/>
              <a:pathLst>
                <a:path w="9241" h="142" extrusionOk="0">
                  <a:moveTo>
                    <a:pt x="55" y="0"/>
                  </a:moveTo>
                  <a:cubicBezTo>
                    <a:pt x="37" y="0"/>
                    <a:pt x="23" y="8"/>
                    <a:pt x="0" y="8"/>
                  </a:cubicBezTo>
                  <a:lnTo>
                    <a:pt x="84" y="8"/>
                  </a:lnTo>
                  <a:cubicBezTo>
                    <a:pt x="73" y="2"/>
                    <a:pt x="63" y="0"/>
                    <a:pt x="55" y="0"/>
                  </a:cubicBezTo>
                  <a:close/>
                  <a:moveTo>
                    <a:pt x="84" y="8"/>
                  </a:moveTo>
                  <a:lnTo>
                    <a:pt x="351" y="25"/>
                  </a:lnTo>
                  <a:cubicBezTo>
                    <a:pt x="618" y="41"/>
                    <a:pt x="953" y="58"/>
                    <a:pt x="1354" y="75"/>
                  </a:cubicBezTo>
                  <a:cubicBezTo>
                    <a:pt x="2189" y="108"/>
                    <a:pt x="3342" y="142"/>
                    <a:pt x="4612" y="142"/>
                  </a:cubicBezTo>
                  <a:cubicBezTo>
                    <a:pt x="5882" y="142"/>
                    <a:pt x="7051" y="108"/>
                    <a:pt x="7887" y="91"/>
                  </a:cubicBezTo>
                  <a:lnTo>
                    <a:pt x="8872" y="41"/>
                  </a:lnTo>
                  <a:lnTo>
                    <a:pt x="9140" y="41"/>
                  </a:lnTo>
                  <a:cubicBezTo>
                    <a:pt x="9173" y="41"/>
                    <a:pt x="9207" y="25"/>
                    <a:pt x="9240" y="25"/>
                  </a:cubicBezTo>
                  <a:lnTo>
                    <a:pt x="8872" y="25"/>
                  </a:lnTo>
                  <a:cubicBezTo>
                    <a:pt x="8605" y="25"/>
                    <a:pt x="8271" y="41"/>
                    <a:pt x="7887" y="41"/>
                  </a:cubicBezTo>
                  <a:cubicBezTo>
                    <a:pt x="7051" y="58"/>
                    <a:pt x="5882" y="75"/>
                    <a:pt x="4612" y="75"/>
                  </a:cubicBezTo>
                  <a:cubicBezTo>
                    <a:pt x="3342" y="75"/>
                    <a:pt x="2189" y="41"/>
                    <a:pt x="1354" y="25"/>
                  </a:cubicBezTo>
                  <a:lnTo>
                    <a:pt x="351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1804632" y="4639053"/>
              <a:ext cx="17179" cy="27371"/>
            </a:xfrm>
            <a:custGeom>
              <a:avLst/>
              <a:gdLst/>
              <a:ahLst/>
              <a:cxnLst/>
              <a:rect l="l" t="t" r="r" b="b"/>
              <a:pathLst>
                <a:path w="536" h="854" extrusionOk="0">
                  <a:moveTo>
                    <a:pt x="535" y="1"/>
                  </a:moveTo>
                  <a:cubicBezTo>
                    <a:pt x="201" y="151"/>
                    <a:pt x="0" y="485"/>
                    <a:pt x="17" y="853"/>
                  </a:cubicBezTo>
                  <a:cubicBezTo>
                    <a:pt x="67" y="686"/>
                    <a:pt x="117" y="519"/>
                    <a:pt x="201" y="385"/>
                  </a:cubicBezTo>
                  <a:cubicBezTo>
                    <a:pt x="301" y="235"/>
                    <a:pt x="418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1750019" y="4621394"/>
              <a:ext cx="10192" cy="14551"/>
            </a:xfrm>
            <a:custGeom>
              <a:avLst/>
              <a:gdLst/>
              <a:ahLst/>
              <a:cxnLst/>
              <a:rect l="l" t="t" r="r" b="b"/>
              <a:pathLst>
                <a:path w="318" h="454" extrusionOk="0">
                  <a:moveTo>
                    <a:pt x="301" y="1"/>
                  </a:moveTo>
                  <a:cubicBezTo>
                    <a:pt x="284" y="1"/>
                    <a:pt x="201" y="84"/>
                    <a:pt x="134" y="218"/>
                  </a:cubicBezTo>
                  <a:cubicBezTo>
                    <a:pt x="50" y="335"/>
                    <a:pt x="0" y="452"/>
                    <a:pt x="17" y="452"/>
                  </a:cubicBezTo>
                  <a:cubicBezTo>
                    <a:pt x="18" y="453"/>
                    <a:pt x="20" y="454"/>
                    <a:pt x="21" y="454"/>
                  </a:cubicBezTo>
                  <a:cubicBezTo>
                    <a:pt x="44" y="454"/>
                    <a:pt x="107" y="360"/>
                    <a:pt x="184" y="251"/>
                  </a:cubicBezTo>
                  <a:cubicBezTo>
                    <a:pt x="268" y="118"/>
                    <a:pt x="318" y="17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1736077" y="4618637"/>
              <a:ext cx="11282" cy="9839"/>
            </a:xfrm>
            <a:custGeom>
              <a:avLst/>
              <a:gdLst/>
              <a:ahLst/>
              <a:cxnLst/>
              <a:rect l="l" t="t" r="r" b="b"/>
              <a:pathLst>
                <a:path w="352" h="307" extrusionOk="0">
                  <a:moveTo>
                    <a:pt x="344" y="0"/>
                  </a:moveTo>
                  <a:cubicBezTo>
                    <a:pt x="317" y="0"/>
                    <a:pt x="241" y="62"/>
                    <a:pt x="151" y="137"/>
                  </a:cubicBezTo>
                  <a:cubicBezTo>
                    <a:pt x="68" y="220"/>
                    <a:pt x="1" y="287"/>
                    <a:pt x="1" y="304"/>
                  </a:cubicBezTo>
                  <a:cubicBezTo>
                    <a:pt x="3" y="306"/>
                    <a:pt x="6" y="307"/>
                    <a:pt x="10" y="307"/>
                  </a:cubicBezTo>
                  <a:cubicBezTo>
                    <a:pt x="39" y="307"/>
                    <a:pt x="114" y="260"/>
                    <a:pt x="201" y="187"/>
                  </a:cubicBezTo>
                  <a:cubicBezTo>
                    <a:pt x="285" y="103"/>
                    <a:pt x="352" y="20"/>
                    <a:pt x="352" y="3"/>
                  </a:cubicBezTo>
                  <a:cubicBezTo>
                    <a:pt x="350" y="1"/>
                    <a:pt x="347" y="0"/>
                    <a:pt x="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1727520" y="4611009"/>
              <a:ext cx="18236" cy="2372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197" y="0"/>
                  </a:moveTo>
                  <a:cubicBezTo>
                    <a:pt x="127" y="0"/>
                    <a:pt x="60" y="12"/>
                    <a:pt x="0" y="24"/>
                  </a:cubicBezTo>
                  <a:cubicBezTo>
                    <a:pt x="84" y="74"/>
                    <a:pt x="184" y="74"/>
                    <a:pt x="284" y="74"/>
                  </a:cubicBezTo>
                  <a:cubicBezTo>
                    <a:pt x="368" y="74"/>
                    <a:pt x="468" y="74"/>
                    <a:pt x="569" y="41"/>
                  </a:cubicBezTo>
                  <a:cubicBezTo>
                    <a:pt x="495" y="16"/>
                    <a:pt x="422" y="1"/>
                    <a:pt x="355" y="1"/>
                  </a:cubicBezTo>
                  <a:cubicBezTo>
                    <a:pt x="330" y="1"/>
                    <a:pt x="307" y="3"/>
                    <a:pt x="284" y="7"/>
                  </a:cubicBezTo>
                  <a:cubicBezTo>
                    <a:pt x="255" y="2"/>
                    <a:pt x="226" y="0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1724315" y="4600497"/>
              <a:ext cx="20897" cy="2949"/>
            </a:xfrm>
            <a:custGeom>
              <a:avLst/>
              <a:gdLst/>
              <a:ahLst/>
              <a:cxnLst/>
              <a:rect l="l" t="t" r="r" b="b"/>
              <a:pathLst>
                <a:path w="652" h="92" extrusionOk="0">
                  <a:moveTo>
                    <a:pt x="0" y="1"/>
                  </a:moveTo>
                  <a:lnTo>
                    <a:pt x="0" y="1"/>
                  </a:lnTo>
                  <a:cubicBezTo>
                    <a:pt x="120" y="61"/>
                    <a:pt x="253" y="91"/>
                    <a:pt x="386" y="91"/>
                  </a:cubicBezTo>
                  <a:cubicBezTo>
                    <a:pt x="475" y="91"/>
                    <a:pt x="565" y="78"/>
                    <a:pt x="652" y="51"/>
                  </a:cubicBezTo>
                  <a:cubicBezTo>
                    <a:pt x="435" y="34"/>
                    <a:pt x="217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1756429" y="4605272"/>
              <a:ext cx="33236" cy="18845"/>
            </a:xfrm>
            <a:custGeom>
              <a:avLst/>
              <a:gdLst/>
              <a:ahLst/>
              <a:cxnLst/>
              <a:rect l="l" t="t" r="r" b="b"/>
              <a:pathLst>
                <a:path w="1037" h="588" extrusionOk="0">
                  <a:moveTo>
                    <a:pt x="678" y="57"/>
                  </a:moveTo>
                  <a:cubicBezTo>
                    <a:pt x="766" y="57"/>
                    <a:pt x="849" y="79"/>
                    <a:pt x="920" y="119"/>
                  </a:cubicBezTo>
                  <a:cubicBezTo>
                    <a:pt x="987" y="153"/>
                    <a:pt x="953" y="220"/>
                    <a:pt x="903" y="253"/>
                  </a:cubicBezTo>
                  <a:cubicBezTo>
                    <a:pt x="836" y="286"/>
                    <a:pt x="769" y="320"/>
                    <a:pt x="702" y="336"/>
                  </a:cubicBezTo>
                  <a:cubicBezTo>
                    <a:pt x="586" y="387"/>
                    <a:pt x="469" y="420"/>
                    <a:pt x="335" y="437"/>
                  </a:cubicBezTo>
                  <a:cubicBezTo>
                    <a:pt x="235" y="453"/>
                    <a:pt x="152" y="462"/>
                    <a:pt x="93" y="468"/>
                  </a:cubicBezTo>
                  <a:lnTo>
                    <a:pt x="93" y="468"/>
                  </a:lnTo>
                  <a:cubicBezTo>
                    <a:pt x="122" y="401"/>
                    <a:pt x="158" y="340"/>
                    <a:pt x="201" y="286"/>
                  </a:cubicBezTo>
                  <a:cubicBezTo>
                    <a:pt x="285" y="186"/>
                    <a:pt x="385" y="119"/>
                    <a:pt x="502" y="86"/>
                  </a:cubicBezTo>
                  <a:cubicBezTo>
                    <a:pt x="561" y="66"/>
                    <a:pt x="621" y="57"/>
                    <a:pt x="678" y="57"/>
                  </a:cubicBezTo>
                  <a:close/>
                  <a:moveTo>
                    <a:pt x="682" y="0"/>
                  </a:moveTo>
                  <a:cubicBezTo>
                    <a:pt x="406" y="0"/>
                    <a:pt x="147" y="182"/>
                    <a:pt x="55" y="472"/>
                  </a:cubicBezTo>
                  <a:lnTo>
                    <a:pt x="55" y="472"/>
                  </a:lnTo>
                  <a:cubicBezTo>
                    <a:pt x="20" y="477"/>
                    <a:pt x="1" y="480"/>
                    <a:pt x="1" y="487"/>
                  </a:cubicBezTo>
                  <a:cubicBezTo>
                    <a:pt x="17" y="489"/>
                    <a:pt x="34" y="491"/>
                    <a:pt x="51" y="493"/>
                  </a:cubicBezTo>
                  <a:lnTo>
                    <a:pt x="51" y="493"/>
                  </a:lnTo>
                  <a:cubicBezTo>
                    <a:pt x="51" y="524"/>
                    <a:pt x="51" y="556"/>
                    <a:pt x="51" y="587"/>
                  </a:cubicBezTo>
                  <a:cubicBezTo>
                    <a:pt x="60" y="555"/>
                    <a:pt x="70" y="525"/>
                    <a:pt x="82" y="496"/>
                  </a:cubicBezTo>
                  <a:lnTo>
                    <a:pt x="82" y="496"/>
                  </a:lnTo>
                  <a:cubicBezTo>
                    <a:pt x="113" y="498"/>
                    <a:pt x="145" y="499"/>
                    <a:pt x="176" y="499"/>
                  </a:cubicBezTo>
                  <a:cubicBezTo>
                    <a:pt x="235" y="499"/>
                    <a:pt x="293" y="495"/>
                    <a:pt x="352" y="487"/>
                  </a:cubicBezTo>
                  <a:cubicBezTo>
                    <a:pt x="469" y="470"/>
                    <a:pt x="602" y="437"/>
                    <a:pt x="719" y="403"/>
                  </a:cubicBezTo>
                  <a:cubicBezTo>
                    <a:pt x="786" y="387"/>
                    <a:pt x="870" y="353"/>
                    <a:pt x="936" y="320"/>
                  </a:cubicBezTo>
                  <a:cubicBezTo>
                    <a:pt x="970" y="286"/>
                    <a:pt x="1003" y="253"/>
                    <a:pt x="1020" y="203"/>
                  </a:cubicBezTo>
                  <a:cubicBezTo>
                    <a:pt x="1037" y="153"/>
                    <a:pt x="1003" y="103"/>
                    <a:pt x="970" y="69"/>
                  </a:cubicBezTo>
                  <a:cubicBezTo>
                    <a:pt x="876" y="22"/>
                    <a:pt x="778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744122" y="4599439"/>
              <a:ext cx="17179" cy="21986"/>
            </a:xfrm>
            <a:custGeom>
              <a:avLst/>
              <a:gdLst/>
              <a:ahLst/>
              <a:cxnLst/>
              <a:rect l="l" t="t" r="r" b="b"/>
              <a:pathLst>
                <a:path w="536" h="686" extrusionOk="0">
                  <a:moveTo>
                    <a:pt x="134" y="1"/>
                  </a:moveTo>
                  <a:cubicBezTo>
                    <a:pt x="51" y="17"/>
                    <a:pt x="0" y="101"/>
                    <a:pt x="17" y="168"/>
                  </a:cubicBezTo>
                  <a:cubicBezTo>
                    <a:pt x="34" y="218"/>
                    <a:pt x="51" y="285"/>
                    <a:pt x="84" y="318"/>
                  </a:cubicBezTo>
                  <a:cubicBezTo>
                    <a:pt x="117" y="402"/>
                    <a:pt x="184" y="468"/>
                    <a:pt x="251" y="535"/>
                  </a:cubicBezTo>
                  <a:cubicBezTo>
                    <a:pt x="301" y="602"/>
                    <a:pt x="368" y="652"/>
                    <a:pt x="435" y="686"/>
                  </a:cubicBezTo>
                  <a:cubicBezTo>
                    <a:pt x="452" y="669"/>
                    <a:pt x="368" y="619"/>
                    <a:pt x="284" y="502"/>
                  </a:cubicBezTo>
                  <a:cubicBezTo>
                    <a:pt x="218" y="435"/>
                    <a:pt x="167" y="368"/>
                    <a:pt x="134" y="301"/>
                  </a:cubicBezTo>
                  <a:cubicBezTo>
                    <a:pt x="84" y="218"/>
                    <a:pt x="51" y="84"/>
                    <a:pt x="134" y="67"/>
                  </a:cubicBezTo>
                  <a:cubicBezTo>
                    <a:pt x="234" y="67"/>
                    <a:pt x="318" y="151"/>
                    <a:pt x="368" y="218"/>
                  </a:cubicBezTo>
                  <a:cubicBezTo>
                    <a:pt x="418" y="285"/>
                    <a:pt x="452" y="368"/>
                    <a:pt x="468" y="452"/>
                  </a:cubicBezTo>
                  <a:cubicBezTo>
                    <a:pt x="468" y="518"/>
                    <a:pt x="485" y="602"/>
                    <a:pt x="468" y="686"/>
                  </a:cubicBezTo>
                  <a:cubicBezTo>
                    <a:pt x="518" y="619"/>
                    <a:pt x="535" y="518"/>
                    <a:pt x="518" y="435"/>
                  </a:cubicBezTo>
                  <a:cubicBezTo>
                    <a:pt x="502" y="351"/>
                    <a:pt x="468" y="268"/>
                    <a:pt x="418" y="184"/>
                  </a:cubicBezTo>
                  <a:cubicBezTo>
                    <a:pt x="351" y="84"/>
                    <a:pt x="251" y="17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1570090" y="4613670"/>
              <a:ext cx="62145" cy="50607"/>
            </a:xfrm>
            <a:custGeom>
              <a:avLst/>
              <a:gdLst/>
              <a:ahLst/>
              <a:cxnLst/>
              <a:rect l="l" t="t" r="r" b="b"/>
              <a:pathLst>
                <a:path w="1939" h="1579" extrusionOk="0">
                  <a:moveTo>
                    <a:pt x="318" y="0"/>
                  </a:moveTo>
                  <a:cubicBezTo>
                    <a:pt x="251" y="0"/>
                    <a:pt x="184" y="8"/>
                    <a:pt x="117" y="8"/>
                  </a:cubicBezTo>
                  <a:cubicBezTo>
                    <a:pt x="84" y="8"/>
                    <a:pt x="50" y="24"/>
                    <a:pt x="0" y="41"/>
                  </a:cubicBezTo>
                  <a:lnTo>
                    <a:pt x="17" y="41"/>
                  </a:lnTo>
                  <a:cubicBezTo>
                    <a:pt x="17" y="41"/>
                    <a:pt x="54" y="37"/>
                    <a:pt x="123" y="37"/>
                  </a:cubicBezTo>
                  <a:cubicBezTo>
                    <a:pt x="192" y="37"/>
                    <a:pt x="293" y="41"/>
                    <a:pt x="418" y="58"/>
                  </a:cubicBezTo>
                  <a:cubicBezTo>
                    <a:pt x="1069" y="125"/>
                    <a:pt x="1621" y="559"/>
                    <a:pt x="1838" y="1194"/>
                  </a:cubicBezTo>
                  <a:cubicBezTo>
                    <a:pt x="1922" y="1428"/>
                    <a:pt x="1922" y="1578"/>
                    <a:pt x="1938" y="1578"/>
                  </a:cubicBezTo>
                  <a:cubicBezTo>
                    <a:pt x="1938" y="1545"/>
                    <a:pt x="1938" y="1511"/>
                    <a:pt x="1938" y="1461"/>
                  </a:cubicBezTo>
                  <a:cubicBezTo>
                    <a:pt x="1922" y="1361"/>
                    <a:pt x="1905" y="1277"/>
                    <a:pt x="1871" y="1177"/>
                  </a:cubicBezTo>
                  <a:cubicBezTo>
                    <a:pt x="1688" y="526"/>
                    <a:pt x="1103" y="58"/>
                    <a:pt x="418" y="8"/>
                  </a:cubicBezTo>
                  <a:cubicBezTo>
                    <a:pt x="384" y="2"/>
                    <a:pt x="351" y="0"/>
                    <a:pt x="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1654702" y="4642579"/>
              <a:ext cx="50895" cy="2756"/>
            </a:xfrm>
            <a:custGeom>
              <a:avLst/>
              <a:gdLst/>
              <a:ahLst/>
              <a:cxnLst/>
              <a:rect l="l" t="t" r="r" b="b"/>
              <a:pathLst>
                <a:path w="1588" h="86" extrusionOk="0">
                  <a:moveTo>
                    <a:pt x="84" y="1"/>
                  </a:moveTo>
                  <a:cubicBezTo>
                    <a:pt x="30" y="1"/>
                    <a:pt x="0" y="3"/>
                    <a:pt x="0" y="8"/>
                  </a:cubicBezTo>
                  <a:cubicBezTo>
                    <a:pt x="271" y="60"/>
                    <a:pt x="546" y="85"/>
                    <a:pt x="824" y="85"/>
                  </a:cubicBezTo>
                  <a:cubicBezTo>
                    <a:pt x="1077" y="85"/>
                    <a:pt x="1332" y="64"/>
                    <a:pt x="1587" y="25"/>
                  </a:cubicBezTo>
                  <a:cubicBezTo>
                    <a:pt x="1587" y="19"/>
                    <a:pt x="1547" y="17"/>
                    <a:pt x="1476" y="17"/>
                  </a:cubicBezTo>
                  <a:cubicBezTo>
                    <a:pt x="1335" y="17"/>
                    <a:pt x="1075" y="25"/>
                    <a:pt x="785" y="25"/>
                  </a:cubicBezTo>
                  <a:cubicBezTo>
                    <a:pt x="478" y="13"/>
                    <a:pt x="213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1619896" y="4642707"/>
              <a:ext cx="5897" cy="977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20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3" y="71"/>
                    <a:pt x="84" y="154"/>
                  </a:cubicBezTo>
                  <a:cubicBezTo>
                    <a:pt x="117" y="238"/>
                    <a:pt x="134" y="305"/>
                    <a:pt x="150" y="305"/>
                  </a:cubicBezTo>
                  <a:cubicBezTo>
                    <a:pt x="167" y="305"/>
                    <a:pt x="184" y="221"/>
                    <a:pt x="134" y="138"/>
                  </a:cubicBezTo>
                  <a:cubicBezTo>
                    <a:pt x="105" y="50"/>
                    <a:pt x="37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1607044" y="4626618"/>
              <a:ext cx="7500" cy="6731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22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0" y="21"/>
                    <a:pt x="33" y="71"/>
                    <a:pt x="84" y="122"/>
                  </a:cubicBezTo>
                  <a:cubicBezTo>
                    <a:pt x="139" y="177"/>
                    <a:pt x="183" y="209"/>
                    <a:pt x="206" y="209"/>
                  </a:cubicBezTo>
                  <a:cubicBezTo>
                    <a:pt x="211" y="209"/>
                    <a:pt x="214" y="208"/>
                    <a:pt x="217" y="205"/>
                  </a:cubicBezTo>
                  <a:cubicBezTo>
                    <a:pt x="234" y="188"/>
                    <a:pt x="184" y="138"/>
                    <a:pt x="134" y="88"/>
                  </a:cubicBezTo>
                  <a:cubicBezTo>
                    <a:pt x="92" y="33"/>
                    <a:pt x="3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1588807" y="4618253"/>
              <a:ext cx="10769" cy="4391"/>
            </a:xfrm>
            <a:custGeom>
              <a:avLst/>
              <a:gdLst/>
              <a:ahLst/>
              <a:cxnLst/>
              <a:rect l="l" t="t" r="r" b="b"/>
              <a:pathLst>
                <a:path w="336" h="137" extrusionOk="0">
                  <a:moveTo>
                    <a:pt x="98" y="1"/>
                  </a:moveTo>
                  <a:cubicBezTo>
                    <a:pt x="41" y="1"/>
                    <a:pt x="1" y="20"/>
                    <a:pt x="1" y="32"/>
                  </a:cubicBezTo>
                  <a:cubicBezTo>
                    <a:pt x="1" y="48"/>
                    <a:pt x="84" y="48"/>
                    <a:pt x="168" y="82"/>
                  </a:cubicBezTo>
                  <a:cubicBezTo>
                    <a:pt x="223" y="109"/>
                    <a:pt x="277" y="136"/>
                    <a:pt x="304" y="136"/>
                  </a:cubicBezTo>
                  <a:cubicBezTo>
                    <a:pt x="311" y="136"/>
                    <a:pt x="315" y="135"/>
                    <a:pt x="318" y="132"/>
                  </a:cubicBezTo>
                  <a:cubicBezTo>
                    <a:pt x="335" y="132"/>
                    <a:pt x="285" y="48"/>
                    <a:pt x="185" y="15"/>
                  </a:cubicBezTo>
                  <a:cubicBezTo>
                    <a:pt x="154" y="5"/>
                    <a:pt x="124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1575442" y="4615625"/>
              <a:ext cx="5897" cy="2468"/>
            </a:xfrm>
            <a:custGeom>
              <a:avLst/>
              <a:gdLst/>
              <a:ahLst/>
              <a:cxnLst/>
              <a:rect l="l" t="t" r="r" b="b"/>
              <a:pathLst>
                <a:path w="184" h="77" extrusionOk="0">
                  <a:moveTo>
                    <a:pt x="46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47"/>
                    <a:pt x="84" y="64"/>
                  </a:cubicBezTo>
                  <a:cubicBezTo>
                    <a:pt x="109" y="72"/>
                    <a:pt x="130" y="76"/>
                    <a:pt x="144" y="76"/>
                  </a:cubicBezTo>
                  <a:cubicBezTo>
                    <a:pt x="159" y="76"/>
                    <a:pt x="167" y="72"/>
                    <a:pt x="167" y="64"/>
                  </a:cubicBezTo>
                  <a:cubicBezTo>
                    <a:pt x="184" y="47"/>
                    <a:pt x="151" y="30"/>
                    <a:pt x="100" y="13"/>
                  </a:cubicBezTo>
                  <a:cubicBezTo>
                    <a:pt x="84" y="5"/>
                    <a:pt x="63" y="1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1380514" y="2549521"/>
              <a:ext cx="467001" cy="148488"/>
            </a:xfrm>
            <a:custGeom>
              <a:avLst/>
              <a:gdLst/>
              <a:ahLst/>
              <a:cxnLst/>
              <a:rect l="l" t="t" r="r" b="b"/>
              <a:pathLst>
                <a:path w="14571" h="4633" extrusionOk="0">
                  <a:moveTo>
                    <a:pt x="0" y="0"/>
                  </a:moveTo>
                  <a:cubicBezTo>
                    <a:pt x="0" y="0"/>
                    <a:pt x="598" y="4633"/>
                    <a:pt x="5044" y="4633"/>
                  </a:cubicBezTo>
                  <a:cubicBezTo>
                    <a:pt x="5122" y="4633"/>
                    <a:pt x="5200" y="4631"/>
                    <a:pt x="5280" y="4629"/>
                  </a:cubicBezTo>
                  <a:cubicBezTo>
                    <a:pt x="8388" y="4478"/>
                    <a:pt x="11496" y="4127"/>
                    <a:pt x="14570" y="3576"/>
                  </a:cubicBezTo>
                  <a:lnTo>
                    <a:pt x="14520" y="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30196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1305005" y="2292480"/>
              <a:ext cx="951084" cy="383286"/>
            </a:xfrm>
            <a:custGeom>
              <a:avLst/>
              <a:gdLst/>
              <a:ahLst/>
              <a:cxnLst/>
              <a:rect l="l" t="t" r="r" b="b"/>
              <a:pathLst>
                <a:path w="29675" h="11959" extrusionOk="0">
                  <a:moveTo>
                    <a:pt x="6132" y="0"/>
                  </a:moveTo>
                  <a:lnTo>
                    <a:pt x="101" y="3108"/>
                  </a:lnTo>
                  <a:cubicBezTo>
                    <a:pt x="101" y="3108"/>
                    <a:pt x="0" y="3442"/>
                    <a:pt x="2741" y="8789"/>
                  </a:cubicBezTo>
                  <a:cubicBezTo>
                    <a:pt x="3958" y="11159"/>
                    <a:pt x="6570" y="11959"/>
                    <a:pt x="9540" y="11959"/>
                  </a:cubicBezTo>
                  <a:cubicBezTo>
                    <a:pt x="15697" y="11959"/>
                    <a:pt x="23392" y="8522"/>
                    <a:pt x="23392" y="8522"/>
                  </a:cubicBezTo>
                  <a:lnTo>
                    <a:pt x="23392" y="8505"/>
                  </a:lnTo>
                  <a:cubicBezTo>
                    <a:pt x="24679" y="8254"/>
                    <a:pt x="25932" y="7920"/>
                    <a:pt x="27185" y="7536"/>
                  </a:cubicBezTo>
                  <a:cubicBezTo>
                    <a:pt x="28889" y="6918"/>
                    <a:pt x="28839" y="6767"/>
                    <a:pt x="28722" y="6583"/>
                  </a:cubicBezTo>
                  <a:cubicBezTo>
                    <a:pt x="28680" y="6508"/>
                    <a:pt x="28581" y="6477"/>
                    <a:pt x="28445" y="6477"/>
                  </a:cubicBezTo>
                  <a:cubicBezTo>
                    <a:pt x="27855" y="6477"/>
                    <a:pt x="26568" y="7062"/>
                    <a:pt x="26175" y="7062"/>
                  </a:cubicBezTo>
                  <a:cubicBezTo>
                    <a:pt x="26061" y="7062"/>
                    <a:pt x="26022" y="7012"/>
                    <a:pt x="26099" y="6884"/>
                  </a:cubicBezTo>
                  <a:cubicBezTo>
                    <a:pt x="26517" y="6232"/>
                    <a:pt x="29675" y="5497"/>
                    <a:pt x="29357" y="4979"/>
                  </a:cubicBezTo>
                  <a:cubicBezTo>
                    <a:pt x="29285" y="4864"/>
                    <a:pt x="29141" y="4816"/>
                    <a:pt x="28950" y="4816"/>
                  </a:cubicBezTo>
                  <a:cubicBezTo>
                    <a:pt x="28035" y="4816"/>
                    <a:pt x="26056" y="5919"/>
                    <a:pt x="25849" y="6015"/>
                  </a:cubicBezTo>
                  <a:cubicBezTo>
                    <a:pt x="25813" y="6032"/>
                    <a:pt x="25780" y="6039"/>
                    <a:pt x="25748" y="6039"/>
                  </a:cubicBezTo>
                  <a:cubicBezTo>
                    <a:pt x="25555" y="6039"/>
                    <a:pt x="25447" y="5767"/>
                    <a:pt x="25648" y="5681"/>
                  </a:cubicBezTo>
                  <a:cubicBezTo>
                    <a:pt x="25982" y="5547"/>
                    <a:pt x="29458" y="4060"/>
                    <a:pt x="29057" y="3409"/>
                  </a:cubicBezTo>
                  <a:cubicBezTo>
                    <a:pt x="28994" y="3302"/>
                    <a:pt x="28897" y="3265"/>
                    <a:pt x="28792" y="3265"/>
                  </a:cubicBezTo>
                  <a:cubicBezTo>
                    <a:pt x="28533" y="3265"/>
                    <a:pt x="28221" y="3492"/>
                    <a:pt x="28221" y="3492"/>
                  </a:cubicBezTo>
                  <a:cubicBezTo>
                    <a:pt x="28221" y="3492"/>
                    <a:pt x="25597" y="4853"/>
                    <a:pt x="25006" y="4853"/>
                  </a:cubicBezTo>
                  <a:cubicBezTo>
                    <a:pt x="24949" y="4853"/>
                    <a:pt x="24911" y="4840"/>
                    <a:pt x="24896" y="4812"/>
                  </a:cubicBezTo>
                  <a:cubicBezTo>
                    <a:pt x="24712" y="4495"/>
                    <a:pt x="26534" y="3476"/>
                    <a:pt x="27169" y="3175"/>
                  </a:cubicBezTo>
                  <a:cubicBezTo>
                    <a:pt x="27787" y="2874"/>
                    <a:pt x="27904" y="2456"/>
                    <a:pt x="27536" y="2289"/>
                  </a:cubicBezTo>
                  <a:cubicBezTo>
                    <a:pt x="27522" y="2282"/>
                    <a:pt x="27500" y="2279"/>
                    <a:pt x="27473" y="2279"/>
                  </a:cubicBezTo>
                  <a:cubicBezTo>
                    <a:pt x="27062" y="2279"/>
                    <a:pt x="25291" y="3061"/>
                    <a:pt x="24696" y="3359"/>
                  </a:cubicBezTo>
                  <a:cubicBezTo>
                    <a:pt x="24303" y="3560"/>
                    <a:pt x="23478" y="3992"/>
                    <a:pt x="23049" y="3992"/>
                  </a:cubicBezTo>
                  <a:cubicBezTo>
                    <a:pt x="22803" y="3992"/>
                    <a:pt x="22687" y="3850"/>
                    <a:pt x="22858" y="3442"/>
                  </a:cubicBezTo>
                  <a:cubicBezTo>
                    <a:pt x="23342" y="2323"/>
                    <a:pt x="23292" y="1287"/>
                    <a:pt x="23075" y="1019"/>
                  </a:cubicBezTo>
                  <a:cubicBezTo>
                    <a:pt x="23010" y="932"/>
                    <a:pt x="22916" y="893"/>
                    <a:pt x="22820" y="893"/>
                  </a:cubicBezTo>
                  <a:cubicBezTo>
                    <a:pt x="22621" y="893"/>
                    <a:pt x="22412" y="1061"/>
                    <a:pt x="22423" y="1320"/>
                  </a:cubicBezTo>
                  <a:cubicBezTo>
                    <a:pt x="22390" y="1721"/>
                    <a:pt x="22306" y="2122"/>
                    <a:pt x="22173" y="2506"/>
                  </a:cubicBezTo>
                  <a:cubicBezTo>
                    <a:pt x="22072" y="2824"/>
                    <a:pt x="21905" y="3125"/>
                    <a:pt x="21705" y="3375"/>
                  </a:cubicBezTo>
                  <a:cubicBezTo>
                    <a:pt x="21471" y="3693"/>
                    <a:pt x="21270" y="3943"/>
                    <a:pt x="21087" y="4144"/>
                  </a:cubicBezTo>
                  <a:cubicBezTo>
                    <a:pt x="19478" y="4705"/>
                    <a:pt x="15248" y="6022"/>
                    <a:pt x="10943" y="6022"/>
                  </a:cubicBezTo>
                  <a:cubicBezTo>
                    <a:pt x="10375" y="6022"/>
                    <a:pt x="9805" y="5999"/>
                    <a:pt x="9240" y="5948"/>
                  </a:cubicBezTo>
                  <a:cubicBezTo>
                    <a:pt x="8355" y="5865"/>
                    <a:pt x="6132" y="0"/>
                    <a:pt x="613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9" name="Google Shape;309;p39"/>
          <p:cNvSpPr txBox="1">
            <a:spLocks noGrp="1"/>
          </p:cNvSpPr>
          <p:nvPr>
            <p:ph type="body" idx="1"/>
          </p:nvPr>
        </p:nvSpPr>
        <p:spPr>
          <a:xfrm>
            <a:off x="2343639" y="579130"/>
            <a:ext cx="3302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3000"/>
              <a:buNone/>
              <a:defRPr sz="30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2"/>
          </p:nvPr>
        </p:nvSpPr>
        <p:spPr>
          <a:xfrm>
            <a:off x="1747105" y="1244965"/>
            <a:ext cx="65511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2100"/>
              <a:buChar char="•"/>
              <a:defRPr>
                <a:solidFill>
                  <a:srgbClr val="43434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>
                <a:solidFill>
                  <a:srgbClr val="434344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>
                <a:solidFill>
                  <a:srgbClr val="434344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solidFill>
                  <a:srgbClr val="434344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solidFill>
                  <a:srgbClr val="434344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rgbClr val="FCB833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2691" y="2621927"/>
            <a:ext cx="7543803" cy="2010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/>
          <p:nvPr/>
        </p:nvSpPr>
        <p:spPr>
          <a:xfrm>
            <a:off x="1714500" y="3058069"/>
            <a:ext cx="1115400" cy="12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1"/>
          </p:nvPr>
        </p:nvSpPr>
        <p:spPr>
          <a:xfrm>
            <a:off x="1653731" y="601980"/>
            <a:ext cx="43053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body" idx="2"/>
          </p:nvPr>
        </p:nvSpPr>
        <p:spPr>
          <a:xfrm>
            <a:off x="1714500" y="3334449"/>
            <a:ext cx="2811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319" name="Google Shape;319;p40"/>
          <p:cNvGrpSpPr/>
          <p:nvPr/>
        </p:nvGrpSpPr>
        <p:grpSpPr>
          <a:xfrm>
            <a:off x="6648252" y="1022628"/>
            <a:ext cx="2043668" cy="1306838"/>
            <a:chOff x="4220936" y="1061357"/>
            <a:chExt cx="3932400" cy="2514600"/>
          </a:xfrm>
        </p:grpSpPr>
        <p:sp>
          <p:nvSpPr>
            <p:cNvPr id="320" name="Google Shape;320;p40"/>
            <p:cNvSpPr/>
            <p:nvPr/>
          </p:nvSpPr>
          <p:spPr>
            <a:xfrm>
              <a:off x="4220936" y="1061357"/>
              <a:ext cx="3932400" cy="2514600"/>
            </a:xfrm>
            <a:prstGeom prst="rect">
              <a:avLst/>
            </a:prstGeom>
            <a:solidFill>
              <a:srgbClr val="FEF9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321" name="Google Shape;321;p40"/>
            <p:cNvGrpSpPr/>
            <p:nvPr/>
          </p:nvGrpSpPr>
          <p:grpSpPr>
            <a:xfrm>
              <a:off x="4356500" y="1173454"/>
              <a:ext cx="352639" cy="86420"/>
              <a:chOff x="4421275" y="1195765"/>
              <a:chExt cx="785912" cy="192601"/>
            </a:xfrm>
          </p:grpSpPr>
          <p:sp>
            <p:nvSpPr>
              <p:cNvPr id="322" name="Google Shape;322;p40"/>
              <p:cNvSpPr/>
              <p:nvPr/>
            </p:nvSpPr>
            <p:spPr>
              <a:xfrm>
                <a:off x="4421275" y="1195766"/>
                <a:ext cx="192600" cy="192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4717931" y="1195765"/>
                <a:ext cx="192600" cy="192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5014587" y="1195765"/>
                <a:ext cx="192600" cy="192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cxnSp>
          <p:nvCxnSpPr>
            <p:cNvPr id="325" name="Google Shape;325;p40"/>
            <p:cNvCxnSpPr/>
            <p:nvPr/>
          </p:nvCxnSpPr>
          <p:spPr>
            <a:xfrm>
              <a:off x="4220936" y="1363980"/>
              <a:ext cx="3932400" cy="0"/>
            </a:xfrm>
            <a:prstGeom prst="straightConnector1">
              <a:avLst/>
            </a:prstGeom>
            <a:noFill/>
            <a:ln w="12700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26" name="Google Shape;326;p40"/>
            <p:cNvGrpSpPr/>
            <p:nvPr/>
          </p:nvGrpSpPr>
          <p:grpSpPr>
            <a:xfrm>
              <a:off x="4442940" y="1466954"/>
              <a:ext cx="837600" cy="822900"/>
              <a:chOff x="4442940" y="1466954"/>
              <a:chExt cx="837600" cy="822900"/>
            </a:xfrm>
          </p:grpSpPr>
          <p:sp>
            <p:nvSpPr>
              <p:cNvPr id="327" name="Google Shape;327;p40"/>
              <p:cNvSpPr/>
              <p:nvPr/>
            </p:nvSpPr>
            <p:spPr>
              <a:xfrm>
                <a:off x="4442940" y="1466954"/>
                <a:ext cx="837600" cy="822900"/>
              </a:xfrm>
              <a:prstGeom prst="rect">
                <a:avLst/>
              </a:prstGeom>
              <a:solidFill>
                <a:srgbClr val="FADBA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4489615" y="1518608"/>
                <a:ext cx="736800" cy="716100"/>
              </a:xfrm>
              <a:prstGeom prst="rect">
                <a:avLst/>
              </a:prstGeom>
              <a:noFill/>
              <a:ln w="9525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grpSp>
            <p:nvGrpSpPr>
              <p:cNvPr id="329" name="Google Shape;329;p40"/>
              <p:cNvGrpSpPr/>
              <p:nvPr/>
            </p:nvGrpSpPr>
            <p:grpSpPr>
              <a:xfrm>
                <a:off x="4489454" y="1826922"/>
                <a:ext cx="736794" cy="409500"/>
                <a:chOff x="4493402" y="1826922"/>
                <a:chExt cx="676578" cy="409500"/>
              </a:xfrm>
            </p:grpSpPr>
            <p:sp>
              <p:nvSpPr>
                <p:cNvPr id="330" name="Google Shape;330;p40"/>
                <p:cNvSpPr/>
                <p:nvPr/>
              </p:nvSpPr>
              <p:spPr>
                <a:xfrm>
                  <a:off x="4493402" y="1826922"/>
                  <a:ext cx="499200" cy="409500"/>
                </a:xfrm>
                <a:prstGeom prst="triangle">
                  <a:avLst>
                    <a:gd name="adj" fmla="val 42672"/>
                  </a:avLst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331" name="Google Shape;331;p40"/>
                <p:cNvSpPr/>
                <p:nvPr/>
              </p:nvSpPr>
              <p:spPr>
                <a:xfrm>
                  <a:off x="4823180" y="2011679"/>
                  <a:ext cx="346800" cy="222000"/>
                </a:xfrm>
                <a:prstGeom prst="triangle">
                  <a:avLst>
                    <a:gd name="adj" fmla="val 62013"/>
                  </a:avLst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332" name="Google Shape;332;p40"/>
              <p:cNvSpPr/>
              <p:nvPr/>
            </p:nvSpPr>
            <p:spPr>
              <a:xfrm>
                <a:off x="4871836" y="1629654"/>
                <a:ext cx="120600" cy="120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333" name="Google Shape;333;p40"/>
            <p:cNvSpPr/>
            <p:nvPr/>
          </p:nvSpPr>
          <p:spPr>
            <a:xfrm>
              <a:off x="4442940" y="2421056"/>
              <a:ext cx="837600" cy="1125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334" name="Google Shape;334;p40"/>
            <p:cNvGrpSpPr/>
            <p:nvPr/>
          </p:nvGrpSpPr>
          <p:grpSpPr>
            <a:xfrm>
              <a:off x="4442940" y="2723873"/>
              <a:ext cx="837600" cy="537555"/>
              <a:chOff x="4442940" y="2723873"/>
              <a:chExt cx="837600" cy="537555"/>
            </a:xfrm>
          </p:grpSpPr>
          <p:cxnSp>
            <p:nvCxnSpPr>
              <p:cNvPr id="335" name="Google Shape;335;p40"/>
              <p:cNvCxnSpPr/>
              <p:nvPr/>
            </p:nvCxnSpPr>
            <p:spPr>
              <a:xfrm>
                <a:off x="4442940" y="2723873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6" name="Google Shape;336;p40"/>
              <p:cNvCxnSpPr/>
              <p:nvPr/>
            </p:nvCxnSpPr>
            <p:spPr>
              <a:xfrm>
                <a:off x="4442940" y="2831384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7" name="Google Shape;337;p40"/>
              <p:cNvCxnSpPr/>
              <p:nvPr/>
            </p:nvCxnSpPr>
            <p:spPr>
              <a:xfrm>
                <a:off x="4442940" y="2938895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8" name="Google Shape;338;p40"/>
              <p:cNvCxnSpPr/>
              <p:nvPr/>
            </p:nvCxnSpPr>
            <p:spPr>
              <a:xfrm>
                <a:off x="4442940" y="3046406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9" name="Google Shape;339;p40"/>
              <p:cNvCxnSpPr/>
              <p:nvPr/>
            </p:nvCxnSpPr>
            <p:spPr>
              <a:xfrm>
                <a:off x="4442940" y="3153917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0" name="Google Shape;340;p40"/>
              <p:cNvCxnSpPr/>
              <p:nvPr/>
            </p:nvCxnSpPr>
            <p:spPr>
              <a:xfrm>
                <a:off x="4442940" y="3261428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41" name="Google Shape;341;p40"/>
            <p:cNvSpPr/>
            <p:nvPr/>
          </p:nvSpPr>
          <p:spPr>
            <a:xfrm>
              <a:off x="5400640" y="1616083"/>
              <a:ext cx="1030500" cy="849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342" name="Google Shape;342;p40"/>
            <p:cNvGrpSpPr/>
            <p:nvPr/>
          </p:nvGrpSpPr>
          <p:grpSpPr>
            <a:xfrm>
              <a:off x="5400742" y="1821425"/>
              <a:ext cx="2511627" cy="645066"/>
              <a:chOff x="4442940" y="2723873"/>
              <a:chExt cx="837600" cy="645066"/>
            </a:xfrm>
          </p:grpSpPr>
          <p:cxnSp>
            <p:nvCxnSpPr>
              <p:cNvPr id="343" name="Google Shape;343;p40"/>
              <p:cNvCxnSpPr/>
              <p:nvPr/>
            </p:nvCxnSpPr>
            <p:spPr>
              <a:xfrm>
                <a:off x="4442940" y="2723873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4" name="Google Shape;344;p40"/>
              <p:cNvCxnSpPr/>
              <p:nvPr/>
            </p:nvCxnSpPr>
            <p:spPr>
              <a:xfrm>
                <a:off x="4442940" y="2831384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5" name="Google Shape;345;p40"/>
              <p:cNvCxnSpPr/>
              <p:nvPr/>
            </p:nvCxnSpPr>
            <p:spPr>
              <a:xfrm>
                <a:off x="4442940" y="2938895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6" name="Google Shape;346;p40"/>
              <p:cNvCxnSpPr/>
              <p:nvPr/>
            </p:nvCxnSpPr>
            <p:spPr>
              <a:xfrm>
                <a:off x="4442940" y="3046406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7" name="Google Shape;347;p40"/>
              <p:cNvCxnSpPr/>
              <p:nvPr/>
            </p:nvCxnSpPr>
            <p:spPr>
              <a:xfrm>
                <a:off x="4442940" y="3153917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8" name="Google Shape;348;p40"/>
              <p:cNvCxnSpPr/>
              <p:nvPr/>
            </p:nvCxnSpPr>
            <p:spPr>
              <a:xfrm>
                <a:off x="4442940" y="3261428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9" name="Google Shape;349;p40"/>
              <p:cNvCxnSpPr/>
              <p:nvPr/>
            </p:nvCxnSpPr>
            <p:spPr>
              <a:xfrm>
                <a:off x="4442940" y="3368939"/>
                <a:ext cx="42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50" name="Google Shape;350;p40"/>
            <p:cNvGrpSpPr/>
            <p:nvPr/>
          </p:nvGrpSpPr>
          <p:grpSpPr>
            <a:xfrm>
              <a:off x="5400683" y="2705506"/>
              <a:ext cx="644114" cy="632810"/>
              <a:chOff x="4442940" y="1466954"/>
              <a:chExt cx="837600" cy="822900"/>
            </a:xfrm>
          </p:grpSpPr>
          <p:sp>
            <p:nvSpPr>
              <p:cNvPr id="351" name="Google Shape;351;p40"/>
              <p:cNvSpPr/>
              <p:nvPr/>
            </p:nvSpPr>
            <p:spPr>
              <a:xfrm>
                <a:off x="4442940" y="1466954"/>
                <a:ext cx="837600" cy="822900"/>
              </a:xfrm>
              <a:prstGeom prst="rect">
                <a:avLst/>
              </a:prstGeom>
              <a:solidFill>
                <a:srgbClr val="FADBA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4489615" y="1518608"/>
                <a:ext cx="736800" cy="716100"/>
              </a:xfrm>
              <a:prstGeom prst="rect">
                <a:avLst/>
              </a:prstGeom>
              <a:noFill/>
              <a:ln w="9525" cap="flat" cmpd="sng">
                <a:solidFill>
                  <a:srgbClr val="FCB8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grpSp>
            <p:nvGrpSpPr>
              <p:cNvPr id="353" name="Google Shape;353;p40"/>
              <p:cNvGrpSpPr/>
              <p:nvPr/>
            </p:nvGrpSpPr>
            <p:grpSpPr>
              <a:xfrm>
                <a:off x="4489454" y="1821425"/>
                <a:ext cx="736794" cy="412254"/>
                <a:chOff x="4493402" y="1821425"/>
                <a:chExt cx="676578" cy="412254"/>
              </a:xfrm>
            </p:grpSpPr>
            <p:sp>
              <p:nvSpPr>
                <p:cNvPr id="354" name="Google Shape;354;p40"/>
                <p:cNvSpPr/>
                <p:nvPr/>
              </p:nvSpPr>
              <p:spPr>
                <a:xfrm>
                  <a:off x="4493402" y="1821425"/>
                  <a:ext cx="499200" cy="409500"/>
                </a:xfrm>
                <a:prstGeom prst="triangle">
                  <a:avLst>
                    <a:gd name="adj" fmla="val 42672"/>
                  </a:avLst>
                </a:prstGeom>
                <a:solidFill>
                  <a:srgbClr val="FCB8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355" name="Google Shape;355;p40"/>
                <p:cNvSpPr/>
                <p:nvPr/>
              </p:nvSpPr>
              <p:spPr>
                <a:xfrm>
                  <a:off x="4823180" y="2011679"/>
                  <a:ext cx="346800" cy="222000"/>
                </a:xfrm>
                <a:prstGeom prst="triangle">
                  <a:avLst>
                    <a:gd name="adj" fmla="val 62013"/>
                  </a:avLst>
                </a:prstGeom>
                <a:solidFill>
                  <a:srgbClr val="FCB8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356" name="Google Shape;356;p40"/>
              <p:cNvSpPr/>
              <p:nvPr/>
            </p:nvSpPr>
            <p:spPr>
              <a:xfrm>
                <a:off x="4871836" y="1629654"/>
                <a:ext cx="120600" cy="120600"/>
              </a:xfrm>
              <a:prstGeom prst="ellipse">
                <a:avLst/>
              </a:prstGeom>
              <a:solidFill>
                <a:srgbClr val="FCB83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357" name="Google Shape;357;p40"/>
            <p:cNvGrpSpPr/>
            <p:nvPr/>
          </p:nvGrpSpPr>
          <p:grpSpPr>
            <a:xfrm>
              <a:off x="6164975" y="2725344"/>
              <a:ext cx="1747569" cy="591074"/>
              <a:chOff x="4442940" y="2723873"/>
              <a:chExt cx="837600" cy="322533"/>
            </a:xfrm>
          </p:grpSpPr>
          <p:cxnSp>
            <p:nvCxnSpPr>
              <p:cNvPr id="358" name="Google Shape;358;p40"/>
              <p:cNvCxnSpPr/>
              <p:nvPr/>
            </p:nvCxnSpPr>
            <p:spPr>
              <a:xfrm>
                <a:off x="4442940" y="2723873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59" name="Google Shape;359;p40"/>
              <p:cNvCxnSpPr/>
              <p:nvPr/>
            </p:nvCxnSpPr>
            <p:spPr>
              <a:xfrm>
                <a:off x="4442940" y="2831384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0" name="Google Shape;360;p40"/>
              <p:cNvCxnSpPr/>
              <p:nvPr/>
            </p:nvCxnSpPr>
            <p:spPr>
              <a:xfrm>
                <a:off x="4442940" y="2938895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61" name="Google Shape;361;p40"/>
              <p:cNvCxnSpPr/>
              <p:nvPr/>
            </p:nvCxnSpPr>
            <p:spPr>
              <a:xfrm>
                <a:off x="4442940" y="3046406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362" name="Google Shape;36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717" y="3326779"/>
            <a:ext cx="1638482" cy="1549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40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364" name="Google Shape;364;p40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FCB8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65" name="Google Shape;365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bg>
      <p:bgPr>
        <a:solidFill>
          <a:srgbClr val="FEF9F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0" name="Google Shape;370;p41"/>
          <p:cNvGrpSpPr/>
          <p:nvPr/>
        </p:nvGrpSpPr>
        <p:grpSpPr>
          <a:xfrm>
            <a:off x="445260" y="1890657"/>
            <a:ext cx="2942799" cy="2421313"/>
            <a:chOff x="590800" y="960850"/>
            <a:chExt cx="4463521" cy="3672551"/>
          </a:xfrm>
        </p:grpSpPr>
        <p:sp>
          <p:nvSpPr>
            <p:cNvPr id="371" name="Google Shape;371;p41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41"/>
          <p:cNvSpPr txBox="1">
            <a:spLocks noGrp="1"/>
          </p:cNvSpPr>
          <p:nvPr>
            <p:ph type="body" idx="1"/>
          </p:nvPr>
        </p:nvSpPr>
        <p:spPr>
          <a:xfrm>
            <a:off x="483661" y="875810"/>
            <a:ext cx="2986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3300"/>
              <a:buNone/>
              <a:defRPr sz="3300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CB833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0" name="Google Shape;53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920" y="2552700"/>
            <a:ext cx="7543803" cy="201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923" y="3475288"/>
            <a:ext cx="1366548" cy="129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43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533" name="Google Shape;533;p43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FCB8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534" name="Google Shape;534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Title and long list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32525" y="1371800"/>
            <a:ext cx="76746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4379400" y="817880"/>
            <a:ext cx="40515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"/>
          <p:cNvSpPr/>
          <p:nvPr/>
        </p:nvSpPr>
        <p:spPr>
          <a:xfrm>
            <a:off x="1" y="1010497"/>
            <a:ext cx="9144000" cy="2482800"/>
          </a:xfrm>
          <a:prstGeom prst="rect">
            <a:avLst/>
          </a:prstGeom>
          <a:solidFill>
            <a:srgbClr val="FEEBC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468774" y="1010497"/>
            <a:ext cx="3168600" cy="2482800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title"/>
          </p:nvPr>
        </p:nvSpPr>
        <p:spPr>
          <a:xfrm>
            <a:off x="628650" y="1218547"/>
            <a:ext cx="24003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3300"/>
              <a:buFont typeface="Oswald"/>
              <a:buNone/>
              <a:defRPr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Only">
  <p:cSld name="7_Title Only">
    <p:bg>
      <p:bgPr>
        <a:solidFill>
          <a:srgbClr val="434344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5"/>
          <p:cNvSpPr/>
          <p:nvPr/>
        </p:nvSpPr>
        <p:spPr>
          <a:xfrm>
            <a:off x="5825447" y="1015678"/>
            <a:ext cx="3318600" cy="26670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body" idx="1"/>
          </p:nvPr>
        </p:nvSpPr>
        <p:spPr>
          <a:xfrm>
            <a:off x="6267238" y="1484606"/>
            <a:ext cx="2718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800"/>
              <a:buNone/>
              <a:defRPr sz="18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45"/>
          <p:cNvSpPr txBox="1">
            <a:spLocks noGrp="1"/>
          </p:cNvSpPr>
          <p:nvPr>
            <p:ph type="body" idx="2"/>
          </p:nvPr>
        </p:nvSpPr>
        <p:spPr>
          <a:xfrm>
            <a:off x="6267237" y="2102896"/>
            <a:ext cx="2718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549" name="Google Shape;549;p45"/>
          <p:cNvGrpSpPr/>
          <p:nvPr/>
        </p:nvGrpSpPr>
        <p:grpSpPr>
          <a:xfrm>
            <a:off x="1403354" y="1015738"/>
            <a:ext cx="3852597" cy="2934245"/>
            <a:chOff x="1669410" y="1345922"/>
            <a:chExt cx="4021500" cy="3062887"/>
          </a:xfrm>
        </p:grpSpPr>
        <p:sp>
          <p:nvSpPr>
            <p:cNvPr id="550" name="Google Shape;550;p45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1696753" y="1373639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1807558" y="1474394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4" name="Google Shape;554;p45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55" name="Google Shape;555;p45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556" name="Google Shape;556;p45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557" name="Google Shape;557;p4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4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61" name="Google Shape;561;p4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62" name="Google Shape;562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4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69" name="Google Shape;569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5" name="Google Shape;575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9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1" name="Google Shape;581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0" y="216460"/>
            <a:ext cx="3359700" cy="546300"/>
          </a:xfrm>
          <a:prstGeom prst="rect">
            <a:avLst/>
          </a:prstGeom>
          <a:solidFill>
            <a:srgbClr val="EB9F09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9" name="Google Shape;599;p5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53"/>
          <p:cNvGrpSpPr/>
          <p:nvPr/>
        </p:nvGrpSpPr>
        <p:grpSpPr>
          <a:xfrm>
            <a:off x="5327812" y="0"/>
            <a:ext cx="330" cy="5139000"/>
            <a:chOff x="7103750" y="0"/>
            <a:chExt cx="440" cy="6852000"/>
          </a:xfrm>
        </p:grpSpPr>
        <p:cxnSp>
          <p:nvCxnSpPr>
            <p:cNvPr id="605" name="Google Shape;605;p53"/>
            <p:cNvCxnSpPr/>
            <p:nvPr/>
          </p:nvCxnSpPr>
          <p:spPr>
            <a:xfrm>
              <a:off x="7104190" y="0"/>
              <a:ext cx="0" cy="6852000"/>
            </a:xfrm>
            <a:prstGeom prst="straightConnector1">
              <a:avLst/>
            </a:prstGeom>
            <a:noFill/>
            <a:ln w="31750" cap="rnd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53"/>
            <p:cNvCxnSpPr/>
            <p:nvPr/>
          </p:nvCxnSpPr>
          <p:spPr>
            <a:xfrm>
              <a:off x="7103938" y="4046804"/>
              <a:ext cx="0" cy="966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7" name="Google Shape;607;p53"/>
            <p:cNvCxnSpPr/>
            <p:nvPr/>
          </p:nvCxnSpPr>
          <p:spPr>
            <a:xfrm>
              <a:off x="7103938" y="6356350"/>
              <a:ext cx="0" cy="966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8" name="Google Shape;608;p53"/>
            <p:cNvCxnSpPr/>
            <p:nvPr/>
          </p:nvCxnSpPr>
          <p:spPr>
            <a:xfrm>
              <a:off x="7103938" y="6513830"/>
              <a:ext cx="0" cy="444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9" name="Google Shape;609;p53"/>
            <p:cNvCxnSpPr/>
            <p:nvPr/>
          </p:nvCxnSpPr>
          <p:spPr>
            <a:xfrm>
              <a:off x="7103750" y="2136724"/>
              <a:ext cx="0" cy="966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0" name="Google Shape;610;p53"/>
          <p:cNvSpPr/>
          <p:nvPr/>
        </p:nvSpPr>
        <p:spPr>
          <a:xfrm>
            <a:off x="0" y="0"/>
            <a:ext cx="5213400" cy="5143500"/>
          </a:xfrm>
          <a:prstGeom prst="rect">
            <a:avLst/>
          </a:prstGeom>
          <a:solidFill>
            <a:srgbClr val="FCB833">
              <a:alpha val="2352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1" name="Google Shape;611;p53"/>
          <p:cNvSpPr txBox="1">
            <a:spLocks noGrp="1"/>
          </p:cNvSpPr>
          <p:nvPr>
            <p:ph type="ctrTitle"/>
          </p:nvPr>
        </p:nvSpPr>
        <p:spPr>
          <a:xfrm>
            <a:off x="537609" y="681338"/>
            <a:ext cx="429690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4500"/>
              <a:buFont typeface="Oswald"/>
              <a:buNone/>
              <a:defRPr sz="4500"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53"/>
          <p:cNvSpPr txBox="1">
            <a:spLocks noGrp="1"/>
          </p:cNvSpPr>
          <p:nvPr>
            <p:ph type="subTitle" idx="1"/>
          </p:nvPr>
        </p:nvSpPr>
        <p:spPr>
          <a:xfrm>
            <a:off x="620566" y="3405560"/>
            <a:ext cx="20397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 sz="1400" b="1">
                <a:solidFill>
                  <a:srgbClr val="434344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3" name="Google Shape;613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53"/>
          <p:cNvSpPr txBox="1">
            <a:spLocks noGrp="1"/>
          </p:cNvSpPr>
          <p:nvPr>
            <p:ph type="ftr" idx="11"/>
          </p:nvPr>
        </p:nvSpPr>
        <p:spPr>
          <a:xfrm>
            <a:off x="3032563" y="476552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53"/>
          <p:cNvSpPr/>
          <p:nvPr/>
        </p:nvSpPr>
        <p:spPr>
          <a:xfrm>
            <a:off x="620566" y="3065262"/>
            <a:ext cx="1115400" cy="1239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7" name="Google Shape;61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2483" y="685800"/>
            <a:ext cx="4147528" cy="445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 txBox="1">
            <a:spLocks noGrp="1"/>
          </p:cNvSpPr>
          <p:nvPr>
            <p:ph type="title"/>
          </p:nvPr>
        </p:nvSpPr>
        <p:spPr>
          <a:xfrm>
            <a:off x="3878580" y="937550"/>
            <a:ext cx="4632000" cy="18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4100"/>
              <a:buFont typeface="Oswald"/>
              <a:buNone/>
              <a:defRPr sz="4100"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54"/>
          <p:cNvSpPr txBox="1">
            <a:spLocks noGrp="1"/>
          </p:cNvSpPr>
          <p:nvPr>
            <p:ph type="body" idx="1"/>
          </p:nvPr>
        </p:nvSpPr>
        <p:spPr>
          <a:xfrm>
            <a:off x="4015740" y="2987456"/>
            <a:ext cx="44994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>
                <a:solidFill>
                  <a:srgbClr val="43434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1" name="Google Shape;621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4" name="Google Shape;624;p54"/>
          <p:cNvCxnSpPr/>
          <p:nvPr/>
        </p:nvCxnSpPr>
        <p:spPr>
          <a:xfrm>
            <a:off x="3910823" y="2978526"/>
            <a:ext cx="0" cy="759600"/>
          </a:xfrm>
          <a:prstGeom prst="straightConnector1">
            <a:avLst/>
          </a:prstGeom>
          <a:noFill/>
          <a:ln w="63500" cap="rnd" cmpd="sng">
            <a:solidFill>
              <a:srgbClr val="FDE0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5" name="Google Shape;625;p54"/>
          <p:cNvSpPr/>
          <p:nvPr/>
        </p:nvSpPr>
        <p:spPr>
          <a:xfrm>
            <a:off x="406004" y="1282304"/>
            <a:ext cx="2485800" cy="2485800"/>
          </a:xfrm>
          <a:prstGeom prst="ellipse">
            <a:avLst/>
          </a:prstGeom>
          <a:solidFill>
            <a:srgbClr val="FDE0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5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9" name="Google Shape;19;p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549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" name="Google Shape;20;p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21" name="Google Shape;21;p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5"/>
          <p:cNvSpPr/>
          <p:nvPr/>
        </p:nvSpPr>
        <p:spPr>
          <a:xfrm>
            <a:off x="0" y="0"/>
            <a:ext cx="4629300" cy="51435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8" name="Google Shape;628;p55"/>
          <p:cNvSpPr/>
          <p:nvPr/>
        </p:nvSpPr>
        <p:spPr>
          <a:xfrm>
            <a:off x="628650" y="3472642"/>
            <a:ext cx="4263000" cy="131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9" name="Google Shape;629;p5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3736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swald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55"/>
          <p:cNvSpPr txBox="1">
            <a:spLocks noGrp="1"/>
          </p:cNvSpPr>
          <p:nvPr>
            <p:ph type="body" idx="1"/>
          </p:nvPr>
        </p:nvSpPr>
        <p:spPr>
          <a:xfrm>
            <a:off x="788570" y="3634740"/>
            <a:ext cx="36735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Font typeface="Noto Sans Symbols"/>
              <a:buChar char="▪"/>
              <a:defRPr sz="1200">
                <a:solidFill>
                  <a:srgbClr val="434344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5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5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" name="Google Shape;634;p55"/>
          <p:cNvSpPr/>
          <p:nvPr/>
        </p:nvSpPr>
        <p:spPr>
          <a:xfrm>
            <a:off x="362844" y="328465"/>
            <a:ext cx="169500" cy="8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7799" y="444806"/>
            <a:ext cx="3160208" cy="446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bg>
      <p:bgPr>
        <a:solidFill>
          <a:srgbClr val="434344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3733799" y="535695"/>
            <a:ext cx="4925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3300"/>
              <a:buFont typeface="Oswald"/>
              <a:buNone/>
              <a:defRPr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5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1" name="Google Shape;641;p56"/>
          <p:cNvSpPr/>
          <p:nvPr/>
        </p:nvSpPr>
        <p:spPr>
          <a:xfrm>
            <a:off x="324197" y="535695"/>
            <a:ext cx="3135600" cy="4950600"/>
          </a:xfrm>
          <a:prstGeom prst="roundRect">
            <a:avLst>
              <a:gd name="adj" fmla="val 3204"/>
            </a:avLst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2" name="Google Shape;642;p56"/>
          <p:cNvSpPr/>
          <p:nvPr/>
        </p:nvSpPr>
        <p:spPr>
          <a:xfrm>
            <a:off x="487680" y="701040"/>
            <a:ext cx="2811900" cy="4617600"/>
          </a:xfrm>
          <a:prstGeom prst="rect">
            <a:avLst/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43" name="Google Shape;643;p56"/>
          <p:cNvGrpSpPr/>
          <p:nvPr/>
        </p:nvGrpSpPr>
        <p:grpSpPr>
          <a:xfrm>
            <a:off x="8296159" y="107635"/>
            <a:ext cx="794315" cy="304701"/>
            <a:chOff x="10739120" y="341100"/>
            <a:chExt cx="1229400" cy="471600"/>
          </a:xfrm>
        </p:grpSpPr>
        <p:sp>
          <p:nvSpPr>
            <p:cNvPr id="644" name="Google Shape;644;p56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645" name="Google Shape;645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>
            <a:spLocks noGrp="1"/>
          </p:cNvSpPr>
          <p:nvPr>
            <p:ph type="title"/>
          </p:nvPr>
        </p:nvSpPr>
        <p:spPr>
          <a:xfrm>
            <a:off x="628651" y="5356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3300"/>
              <a:buFont typeface="Oswald"/>
              <a:buNone/>
              <a:defRPr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51" name="Google Shape;651;p57"/>
          <p:cNvGrpSpPr/>
          <p:nvPr/>
        </p:nvGrpSpPr>
        <p:grpSpPr>
          <a:xfrm>
            <a:off x="914965" y="1631062"/>
            <a:ext cx="2994760" cy="1892672"/>
            <a:chOff x="970280" y="1377041"/>
            <a:chExt cx="3246000" cy="2153700"/>
          </a:xfrm>
        </p:grpSpPr>
        <p:sp>
          <p:nvSpPr>
            <p:cNvPr id="652" name="Google Shape;652;p57"/>
            <p:cNvSpPr/>
            <p:nvPr/>
          </p:nvSpPr>
          <p:spPr>
            <a:xfrm>
              <a:off x="1221740" y="1377041"/>
              <a:ext cx="2743200" cy="2153700"/>
            </a:xfrm>
            <a:prstGeom prst="roundRect">
              <a:avLst>
                <a:gd name="adj" fmla="val 4191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3725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53" name="Google Shape;653;p57"/>
            <p:cNvSpPr/>
            <p:nvPr/>
          </p:nvSpPr>
          <p:spPr>
            <a:xfrm>
              <a:off x="1363399" y="1504393"/>
              <a:ext cx="2460000" cy="1784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54" name="Google Shape;654;p57"/>
            <p:cNvSpPr/>
            <p:nvPr/>
          </p:nvSpPr>
          <p:spPr>
            <a:xfrm>
              <a:off x="970280" y="3395630"/>
              <a:ext cx="3246000" cy="135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3725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655" name="Google Shape;655;p57"/>
          <p:cNvGrpSpPr/>
          <p:nvPr/>
        </p:nvGrpSpPr>
        <p:grpSpPr>
          <a:xfrm>
            <a:off x="5052262" y="1631062"/>
            <a:ext cx="2994760" cy="1892672"/>
            <a:chOff x="970280" y="1377041"/>
            <a:chExt cx="3246000" cy="2153700"/>
          </a:xfrm>
        </p:grpSpPr>
        <p:sp>
          <p:nvSpPr>
            <p:cNvPr id="656" name="Google Shape;656;p57"/>
            <p:cNvSpPr/>
            <p:nvPr/>
          </p:nvSpPr>
          <p:spPr>
            <a:xfrm>
              <a:off x="1221740" y="1377041"/>
              <a:ext cx="2743200" cy="2153700"/>
            </a:xfrm>
            <a:prstGeom prst="roundRect">
              <a:avLst>
                <a:gd name="adj" fmla="val 4191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3725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57" name="Google Shape;657;p57"/>
            <p:cNvSpPr/>
            <p:nvPr/>
          </p:nvSpPr>
          <p:spPr>
            <a:xfrm>
              <a:off x="1363399" y="1504393"/>
              <a:ext cx="2460000" cy="1784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58" name="Google Shape;658;p57"/>
            <p:cNvSpPr/>
            <p:nvPr/>
          </p:nvSpPr>
          <p:spPr>
            <a:xfrm>
              <a:off x="970280" y="3395630"/>
              <a:ext cx="3246000" cy="135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3725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59" name="Google Shape;659;p57"/>
          <p:cNvSpPr txBox="1">
            <a:spLocks noGrp="1"/>
          </p:cNvSpPr>
          <p:nvPr>
            <p:ph type="body" idx="1"/>
          </p:nvPr>
        </p:nvSpPr>
        <p:spPr>
          <a:xfrm>
            <a:off x="1071562" y="3740944"/>
            <a:ext cx="2718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 b="1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0" name="Google Shape;660;p57"/>
          <p:cNvSpPr txBox="1">
            <a:spLocks noGrp="1"/>
          </p:cNvSpPr>
          <p:nvPr>
            <p:ph type="body" idx="2"/>
          </p:nvPr>
        </p:nvSpPr>
        <p:spPr>
          <a:xfrm>
            <a:off x="5208559" y="3733341"/>
            <a:ext cx="2718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 b="1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p57"/>
          <p:cNvSpPr txBox="1">
            <a:spLocks noGrp="1"/>
          </p:cNvSpPr>
          <p:nvPr>
            <p:ph type="body" idx="3"/>
          </p:nvPr>
        </p:nvSpPr>
        <p:spPr>
          <a:xfrm>
            <a:off x="1071562" y="4111119"/>
            <a:ext cx="2718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2" name="Google Shape;662;p57"/>
          <p:cNvSpPr txBox="1">
            <a:spLocks noGrp="1"/>
          </p:cNvSpPr>
          <p:nvPr>
            <p:ph type="body" idx="4"/>
          </p:nvPr>
        </p:nvSpPr>
        <p:spPr>
          <a:xfrm>
            <a:off x="5208558" y="4113011"/>
            <a:ext cx="2718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bg>
      <p:bgPr>
        <a:solidFill>
          <a:srgbClr val="FEF9F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8"/>
          <p:cNvSpPr/>
          <p:nvPr/>
        </p:nvSpPr>
        <p:spPr>
          <a:xfrm>
            <a:off x="5825447" y="1015678"/>
            <a:ext cx="3318600" cy="26670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5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" name="Google Shape;668;p58"/>
          <p:cNvSpPr txBox="1">
            <a:spLocks noGrp="1"/>
          </p:cNvSpPr>
          <p:nvPr>
            <p:ph type="body" idx="1"/>
          </p:nvPr>
        </p:nvSpPr>
        <p:spPr>
          <a:xfrm>
            <a:off x="6267238" y="1484606"/>
            <a:ext cx="2718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800"/>
              <a:buNone/>
              <a:defRPr sz="18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9" name="Google Shape;669;p58"/>
          <p:cNvSpPr txBox="1">
            <a:spLocks noGrp="1"/>
          </p:cNvSpPr>
          <p:nvPr>
            <p:ph type="body" idx="2"/>
          </p:nvPr>
        </p:nvSpPr>
        <p:spPr>
          <a:xfrm>
            <a:off x="6267237" y="2102896"/>
            <a:ext cx="2718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670" name="Google Shape;670;p58"/>
          <p:cNvGrpSpPr/>
          <p:nvPr/>
        </p:nvGrpSpPr>
        <p:grpSpPr>
          <a:xfrm>
            <a:off x="1403354" y="1015738"/>
            <a:ext cx="3852597" cy="2934245"/>
            <a:chOff x="1669410" y="1345922"/>
            <a:chExt cx="4021500" cy="3062887"/>
          </a:xfrm>
        </p:grpSpPr>
        <p:sp>
          <p:nvSpPr>
            <p:cNvPr id="671" name="Google Shape;671;p58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8"/>
            <p:cNvSpPr/>
            <p:nvPr/>
          </p:nvSpPr>
          <p:spPr>
            <a:xfrm>
              <a:off x="1696753" y="1373639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8"/>
            <p:cNvSpPr/>
            <p:nvPr/>
          </p:nvSpPr>
          <p:spPr>
            <a:xfrm>
              <a:off x="1807558" y="1474394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8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5" name="Google Shape;675;p58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Only">
  <p:cSld name="8_Title Only">
    <p:bg>
      <p:bgPr>
        <a:solidFill>
          <a:srgbClr val="434344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9"/>
          <p:cNvSpPr/>
          <p:nvPr/>
        </p:nvSpPr>
        <p:spPr>
          <a:xfrm>
            <a:off x="5825447" y="1015678"/>
            <a:ext cx="3318600" cy="26670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5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59"/>
          <p:cNvSpPr txBox="1">
            <a:spLocks noGrp="1"/>
          </p:cNvSpPr>
          <p:nvPr>
            <p:ph type="body" idx="1"/>
          </p:nvPr>
        </p:nvSpPr>
        <p:spPr>
          <a:xfrm>
            <a:off x="6267238" y="1484606"/>
            <a:ext cx="2718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800"/>
              <a:buNone/>
              <a:defRPr sz="18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59"/>
          <p:cNvSpPr txBox="1">
            <a:spLocks noGrp="1"/>
          </p:cNvSpPr>
          <p:nvPr>
            <p:ph type="body" idx="2"/>
          </p:nvPr>
        </p:nvSpPr>
        <p:spPr>
          <a:xfrm>
            <a:off x="6267237" y="2102896"/>
            <a:ext cx="2718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3" name="Google Shape;683;p59"/>
          <p:cNvSpPr/>
          <p:nvPr/>
        </p:nvSpPr>
        <p:spPr>
          <a:xfrm>
            <a:off x="1886296" y="566175"/>
            <a:ext cx="3135600" cy="3975300"/>
          </a:xfrm>
          <a:prstGeom prst="roundRect">
            <a:avLst>
              <a:gd name="adj" fmla="val 3204"/>
            </a:avLst>
          </a:prstGeom>
          <a:solidFill>
            <a:srgbClr val="434344"/>
          </a:solidFill>
          <a:ln w="41275" cap="flat" cmpd="thickThin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4" name="Google Shape;684;p59"/>
          <p:cNvSpPr/>
          <p:nvPr/>
        </p:nvSpPr>
        <p:spPr>
          <a:xfrm>
            <a:off x="2049780" y="731520"/>
            <a:ext cx="2811900" cy="3436800"/>
          </a:xfrm>
          <a:prstGeom prst="rect">
            <a:avLst/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5" name="Google Shape;685;p59"/>
          <p:cNvSpPr/>
          <p:nvPr/>
        </p:nvSpPr>
        <p:spPr>
          <a:xfrm>
            <a:off x="3369180" y="4294979"/>
            <a:ext cx="169800" cy="169800"/>
          </a:xfrm>
          <a:prstGeom prst="ellipse">
            <a:avLst/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86" name="Google Shape;686;p59"/>
          <p:cNvGrpSpPr/>
          <p:nvPr/>
        </p:nvGrpSpPr>
        <p:grpSpPr>
          <a:xfrm>
            <a:off x="8296159" y="107635"/>
            <a:ext cx="794315" cy="304701"/>
            <a:chOff x="10739120" y="341100"/>
            <a:chExt cx="1229400" cy="471600"/>
          </a:xfrm>
        </p:grpSpPr>
        <p:sp>
          <p:nvSpPr>
            <p:cNvPr id="687" name="Google Shape;687;p59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688" name="Google Shape;688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bg>
      <p:bgPr>
        <a:solidFill>
          <a:srgbClr val="FEF9F1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6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3" name="Google Shape;693;p60"/>
          <p:cNvGrpSpPr/>
          <p:nvPr/>
        </p:nvGrpSpPr>
        <p:grpSpPr>
          <a:xfrm>
            <a:off x="1350143" y="507077"/>
            <a:ext cx="7387650" cy="4175550"/>
            <a:chOff x="1701479" y="648181"/>
            <a:chExt cx="9850200" cy="5567400"/>
          </a:xfrm>
        </p:grpSpPr>
        <p:sp>
          <p:nvSpPr>
            <p:cNvPr id="694" name="Google Shape;694;p60"/>
            <p:cNvSpPr/>
            <p:nvPr/>
          </p:nvSpPr>
          <p:spPr>
            <a:xfrm>
              <a:off x="1701479" y="648181"/>
              <a:ext cx="9850200" cy="5567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4343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95" name="Google Shape;695;p60"/>
            <p:cNvSpPr/>
            <p:nvPr/>
          </p:nvSpPr>
          <p:spPr>
            <a:xfrm>
              <a:off x="1906143" y="925974"/>
              <a:ext cx="219900" cy="219900"/>
            </a:xfrm>
            <a:prstGeom prst="ellipse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96" name="Google Shape;696;p60"/>
            <p:cNvSpPr/>
            <p:nvPr/>
          </p:nvSpPr>
          <p:spPr>
            <a:xfrm>
              <a:off x="2230760" y="925973"/>
              <a:ext cx="219900" cy="219900"/>
            </a:xfrm>
            <a:prstGeom prst="ellipse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2555377" y="925972"/>
              <a:ext cx="219900" cy="219900"/>
            </a:xfrm>
            <a:prstGeom prst="ellipse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698" name="Google Shape;698;p60"/>
            <p:cNvCxnSpPr/>
            <p:nvPr/>
          </p:nvCxnSpPr>
          <p:spPr>
            <a:xfrm>
              <a:off x="1701479" y="1388962"/>
              <a:ext cx="9850200" cy="0"/>
            </a:xfrm>
            <a:prstGeom prst="straightConnector1">
              <a:avLst/>
            </a:prstGeom>
            <a:noFill/>
            <a:ln w="19050" cap="flat" cmpd="sng">
              <a:solidFill>
                <a:srgbClr val="43434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9" name="Google Shape;699;p60"/>
          <p:cNvGrpSpPr/>
          <p:nvPr/>
        </p:nvGrpSpPr>
        <p:grpSpPr>
          <a:xfrm>
            <a:off x="124745" y="832097"/>
            <a:ext cx="1601553" cy="4889050"/>
            <a:chOff x="1207540" y="1469757"/>
            <a:chExt cx="1048549" cy="3200897"/>
          </a:xfrm>
        </p:grpSpPr>
        <p:sp>
          <p:nvSpPr>
            <p:cNvPr id="700" name="Google Shape;700;p60"/>
            <p:cNvSpPr/>
            <p:nvPr/>
          </p:nvSpPr>
          <p:spPr>
            <a:xfrm>
              <a:off x="1294813" y="2636794"/>
              <a:ext cx="486295" cy="1962678"/>
            </a:xfrm>
            <a:custGeom>
              <a:avLst/>
              <a:gdLst/>
              <a:ahLst/>
              <a:cxnLst/>
              <a:rect l="l" t="t" r="r" b="b"/>
              <a:pathLst>
                <a:path w="15173" h="61238" extrusionOk="0">
                  <a:moveTo>
                    <a:pt x="13284" y="1"/>
                  </a:moveTo>
                  <a:lnTo>
                    <a:pt x="3409" y="251"/>
                  </a:lnTo>
                  <a:cubicBezTo>
                    <a:pt x="3409" y="251"/>
                    <a:pt x="3408" y="251"/>
                    <a:pt x="3408" y="251"/>
                  </a:cubicBezTo>
                  <a:cubicBezTo>
                    <a:pt x="3236" y="251"/>
                    <a:pt x="118" y="4844"/>
                    <a:pt x="18" y="8789"/>
                  </a:cubicBezTo>
                  <a:cubicBezTo>
                    <a:pt x="1" y="9190"/>
                    <a:pt x="18" y="9575"/>
                    <a:pt x="51" y="9959"/>
                  </a:cubicBezTo>
                  <a:cubicBezTo>
                    <a:pt x="185" y="11346"/>
                    <a:pt x="519" y="12716"/>
                    <a:pt x="1037" y="14003"/>
                  </a:cubicBezTo>
                  <a:cubicBezTo>
                    <a:pt x="3694" y="20703"/>
                    <a:pt x="6434" y="28656"/>
                    <a:pt x="6484" y="30477"/>
                  </a:cubicBezTo>
                  <a:cubicBezTo>
                    <a:pt x="6618" y="36058"/>
                    <a:pt x="9040" y="61104"/>
                    <a:pt x="9040" y="61104"/>
                  </a:cubicBezTo>
                  <a:lnTo>
                    <a:pt x="14320" y="61238"/>
                  </a:lnTo>
                  <a:lnTo>
                    <a:pt x="15172" y="30477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1" name="Google Shape;701;p60"/>
            <p:cNvSpPr/>
            <p:nvPr/>
          </p:nvSpPr>
          <p:spPr>
            <a:xfrm>
              <a:off x="1728577" y="2771756"/>
              <a:ext cx="229254" cy="1824510"/>
            </a:xfrm>
            <a:custGeom>
              <a:avLst/>
              <a:gdLst/>
              <a:ahLst/>
              <a:cxnLst/>
              <a:rect l="l" t="t" r="r" b="b"/>
              <a:pathLst>
                <a:path w="7153" h="56927" extrusionOk="0">
                  <a:moveTo>
                    <a:pt x="1" y="0"/>
                  </a:moveTo>
                  <a:lnTo>
                    <a:pt x="803" y="56926"/>
                  </a:lnTo>
                  <a:cubicBezTo>
                    <a:pt x="803" y="56926"/>
                    <a:pt x="6250" y="38263"/>
                    <a:pt x="6701" y="30744"/>
                  </a:cubicBezTo>
                  <a:cubicBezTo>
                    <a:pt x="7152" y="2324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2" name="Google Shape;702;p60"/>
            <p:cNvSpPr/>
            <p:nvPr/>
          </p:nvSpPr>
          <p:spPr>
            <a:xfrm>
              <a:off x="1207540" y="2645896"/>
              <a:ext cx="892721" cy="1011851"/>
            </a:xfrm>
            <a:custGeom>
              <a:avLst/>
              <a:gdLst/>
              <a:ahLst/>
              <a:cxnLst/>
              <a:rect l="l" t="t" r="r" b="b"/>
              <a:pathLst>
                <a:path w="27854" h="31571" extrusionOk="0">
                  <a:moveTo>
                    <a:pt x="3994" y="1"/>
                  </a:moveTo>
                  <a:cubicBezTo>
                    <a:pt x="3994" y="1"/>
                    <a:pt x="0" y="5147"/>
                    <a:pt x="2791" y="13217"/>
                  </a:cubicBezTo>
                  <a:cubicBezTo>
                    <a:pt x="5548" y="21237"/>
                    <a:pt x="3576" y="31029"/>
                    <a:pt x="3576" y="31029"/>
                  </a:cubicBezTo>
                  <a:cubicBezTo>
                    <a:pt x="3576" y="31029"/>
                    <a:pt x="5939" y="29259"/>
                    <a:pt x="8171" y="29259"/>
                  </a:cubicBezTo>
                  <a:cubicBezTo>
                    <a:pt x="8665" y="29259"/>
                    <a:pt x="9153" y="29346"/>
                    <a:pt x="9608" y="29558"/>
                  </a:cubicBezTo>
                  <a:cubicBezTo>
                    <a:pt x="11613" y="30502"/>
                    <a:pt x="13144" y="31570"/>
                    <a:pt x="15117" y="31570"/>
                  </a:cubicBezTo>
                  <a:cubicBezTo>
                    <a:pt x="15939" y="31570"/>
                    <a:pt x="16837" y="31385"/>
                    <a:pt x="17879" y="30928"/>
                  </a:cubicBezTo>
                  <a:cubicBezTo>
                    <a:pt x="19768" y="30104"/>
                    <a:pt x="21463" y="29465"/>
                    <a:pt x="23120" y="29465"/>
                  </a:cubicBezTo>
                  <a:cubicBezTo>
                    <a:pt x="24688" y="29465"/>
                    <a:pt x="26221" y="30036"/>
                    <a:pt x="27854" y="31563"/>
                  </a:cubicBezTo>
                  <a:lnTo>
                    <a:pt x="22641" y="13401"/>
                  </a:lnTo>
                  <a:lnTo>
                    <a:pt x="19633" y="183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3" name="Google Shape;703;p60"/>
            <p:cNvSpPr/>
            <p:nvPr/>
          </p:nvSpPr>
          <p:spPr>
            <a:xfrm>
              <a:off x="1713610" y="2193927"/>
              <a:ext cx="291335" cy="482192"/>
            </a:xfrm>
            <a:custGeom>
              <a:avLst/>
              <a:gdLst/>
              <a:ahLst/>
              <a:cxnLst/>
              <a:rect l="l" t="t" r="r" b="b"/>
              <a:pathLst>
                <a:path w="9090" h="15045" extrusionOk="0">
                  <a:moveTo>
                    <a:pt x="6650" y="1"/>
                  </a:moveTo>
                  <a:lnTo>
                    <a:pt x="201" y="2156"/>
                  </a:lnTo>
                  <a:cubicBezTo>
                    <a:pt x="201" y="2156"/>
                    <a:pt x="0" y="3376"/>
                    <a:pt x="3893" y="11162"/>
                  </a:cubicBezTo>
                  <a:cubicBezTo>
                    <a:pt x="3893" y="11162"/>
                    <a:pt x="6082" y="15045"/>
                    <a:pt x="8850" y="15045"/>
                  </a:cubicBezTo>
                  <a:cubicBezTo>
                    <a:pt x="8913" y="15045"/>
                    <a:pt x="8976" y="15043"/>
                    <a:pt x="9039" y="15039"/>
                  </a:cubicBezTo>
                  <a:lnTo>
                    <a:pt x="9089" y="8104"/>
                  </a:lnTo>
                  <a:cubicBezTo>
                    <a:pt x="8221" y="8021"/>
                    <a:pt x="6650" y="1"/>
                    <a:pt x="6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4" name="Google Shape;704;p60"/>
            <p:cNvSpPr/>
            <p:nvPr/>
          </p:nvSpPr>
          <p:spPr>
            <a:xfrm>
              <a:off x="1246097" y="1934706"/>
              <a:ext cx="756700" cy="820480"/>
            </a:xfrm>
            <a:custGeom>
              <a:avLst/>
              <a:gdLst/>
              <a:ahLst/>
              <a:cxnLst/>
              <a:rect l="l" t="t" r="r" b="b"/>
              <a:pathLst>
                <a:path w="23610" h="25600" extrusionOk="0">
                  <a:moveTo>
                    <a:pt x="7842" y="0"/>
                  </a:moveTo>
                  <a:cubicBezTo>
                    <a:pt x="3990" y="0"/>
                    <a:pt x="720" y="2936"/>
                    <a:pt x="368" y="6819"/>
                  </a:cubicBezTo>
                  <a:cubicBezTo>
                    <a:pt x="351" y="6886"/>
                    <a:pt x="351" y="6953"/>
                    <a:pt x="351" y="7003"/>
                  </a:cubicBezTo>
                  <a:cubicBezTo>
                    <a:pt x="0" y="11380"/>
                    <a:pt x="1571" y="14472"/>
                    <a:pt x="1571" y="14472"/>
                  </a:cubicBezTo>
                  <a:lnTo>
                    <a:pt x="3843" y="13302"/>
                  </a:lnTo>
                  <a:lnTo>
                    <a:pt x="4010" y="14020"/>
                  </a:lnTo>
                  <a:cubicBezTo>
                    <a:pt x="4545" y="16176"/>
                    <a:pt x="4846" y="18699"/>
                    <a:pt x="3543" y="20487"/>
                  </a:cubicBezTo>
                  <a:lnTo>
                    <a:pt x="2189" y="22425"/>
                  </a:lnTo>
                  <a:lnTo>
                    <a:pt x="18915" y="25599"/>
                  </a:lnTo>
                  <a:lnTo>
                    <a:pt x="18346" y="14839"/>
                  </a:lnTo>
                  <a:lnTo>
                    <a:pt x="18363" y="14254"/>
                  </a:lnTo>
                  <a:lnTo>
                    <a:pt x="23610" y="11631"/>
                  </a:lnTo>
                  <a:lnTo>
                    <a:pt x="21705" y="6284"/>
                  </a:lnTo>
                  <a:cubicBezTo>
                    <a:pt x="21655" y="6167"/>
                    <a:pt x="21621" y="6050"/>
                    <a:pt x="21571" y="5933"/>
                  </a:cubicBezTo>
                  <a:lnTo>
                    <a:pt x="21554" y="5883"/>
                  </a:lnTo>
                  <a:cubicBezTo>
                    <a:pt x="19600" y="768"/>
                    <a:pt x="15707" y="410"/>
                    <a:pt x="14654" y="410"/>
                  </a:cubicBezTo>
                  <a:cubicBezTo>
                    <a:pt x="14483" y="410"/>
                    <a:pt x="14387" y="420"/>
                    <a:pt x="14387" y="420"/>
                  </a:cubicBezTo>
                  <a:lnTo>
                    <a:pt x="8371" y="19"/>
                  </a:lnTo>
                  <a:cubicBezTo>
                    <a:pt x="8194" y="6"/>
                    <a:pt x="8017" y="0"/>
                    <a:pt x="7842" y="0"/>
                  </a:cubicBezTo>
                  <a:close/>
                </a:path>
              </a:pathLst>
            </a:custGeom>
            <a:solidFill>
              <a:srgbClr val="EB9F0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5" name="Google Shape;705;p60"/>
            <p:cNvSpPr/>
            <p:nvPr/>
          </p:nvSpPr>
          <p:spPr>
            <a:xfrm>
              <a:off x="1450127" y="2146813"/>
              <a:ext cx="170859" cy="341172"/>
            </a:xfrm>
            <a:custGeom>
              <a:avLst/>
              <a:gdLst/>
              <a:ahLst/>
              <a:cxnLst/>
              <a:rect l="l" t="t" r="r" b="b"/>
              <a:pathLst>
                <a:path w="5331" h="10645" extrusionOk="0">
                  <a:moveTo>
                    <a:pt x="0" y="0"/>
                  </a:moveTo>
                  <a:cubicBezTo>
                    <a:pt x="919" y="3493"/>
                    <a:pt x="2624" y="6968"/>
                    <a:pt x="4345" y="10143"/>
                  </a:cubicBezTo>
                  <a:cubicBezTo>
                    <a:pt x="4475" y="10378"/>
                    <a:pt x="4719" y="10644"/>
                    <a:pt x="4947" y="10644"/>
                  </a:cubicBezTo>
                  <a:cubicBezTo>
                    <a:pt x="5010" y="10644"/>
                    <a:pt x="5072" y="10624"/>
                    <a:pt x="5130" y="10577"/>
                  </a:cubicBezTo>
                  <a:cubicBezTo>
                    <a:pt x="5330" y="10393"/>
                    <a:pt x="5230" y="10076"/>
                    <a:pt x="5113" y="98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30196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6" name="Google Shape;706;p60"/>
            <p:cNvSpPr/>
            <p:nvPr/>
          </p:nvSpPr>
          <p:spPr>
            <a:xfrm>
              <a:off x="1820689" y="2207868"/>
              <a:ext cx="38075" cy="182108"/>
            </a:xfrm>
            <a:custGeom>
              <a:avLst/>
              <a:gdLst/>
              <a:ahLst/>
              <a:cxnLst/>
              <a:rect l="l" t="t" r="r" b="b"/>
              <a:pathLst>
                <a:path w="1188" h="5682" extrusionOk="0">
                  <a:moveTo>
                    <a:pt x="1" y="0"/>
                  </a:moveTo>
                  <a:cubicBezTo>
                    <a:pt x="51" y="284"/>
                    <a:pt x="118" y="568"/>
                    <a:pt x="218" y="852"/>
                  </a:cubicBezTo>
                  <a:lnTo>
                    <a:pt x="853" y="2874"/>
                  </a:lnTo>
                  <a:cubicBezTo>
                    <a:pt x="1087" y="3526"/>
                    <a:pt x="1037" y="4244"/>
                    <a:pt x="736" y="4879"/>
                  </a:cubicBezTo>
                  <a:cubicBezTo>
                    <a:pt x="602" y="5146"/>
                    <a:pt x="485" y="5414"/>
                    <a:pt x="385" y="5681"/>
                  </a:cubicBezTo>
                  <a:cubicBezTo>
                    <a:pt x="586" y="5447"/>
                    <a:pt x="736" y="5197"/>
                    <a:pt x="853" y="4929"/>
                  </a:cubicBezTo>
                  <a:cubicBezTo>
                    <a:pt x="1003" y="4645"/>
                    <a:pt x="1103" y="4328"/>
                    <a:pt x="1154" y="4010"/>
                  </a:cubicBezTo>
                  <a:cubicBezTo>
                    <a:pt x="1187" y="3609"/>
                    <a:pt x="1154" y="3208"/>
                    <a:pt x="1020" y="2824"/>
                  </a:cubicBezTo>
                  <a:cubicBezTo>
                    <a:pt x="786" y="2022"/>
                    <a:pt x="519" y="1320"/>
                    <a:pt x="335" y="802"/>
                  </a:cubicBezTo>
                  <a:cubicBezTo>
                    <a:pt x="251" y="535"/>
                    <a:pt x="151" y="25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7" name="Google Shape;707;p60"/>
            <p:cNvSpPr/>
            <p:nvPr/>
          </p:nvSpPr>
          <p:spPr>
            <a:xfrm>
              <a:off x="1557238" y="1637539"/>
              <a:ext cx="329346" cy="342230"/>
            </a:xfrm>
            <a:custGeom>
              <a:avLst/>
              <a:gdLst/>
              <a:ahLst/>
              <a:cxnLst/>
              <a:rect l="l" t="t" r="r" b="b"/>
              <a:pathLst>
                <a:path w="10276" h="10678" extrusionOk="0">
                  <a:moveTo>
                    <a:pt x="6851" y="1"/>
                  </a:moveTo>
                  <a:lnTo>
                    <a:pt x="0" y="7352"/>
                  </a:lnTo>
                  <a:cubicBezTo>
                    <a:pt x="435" y="8372"/>
                    <a:pt x="1120" y="9257"/>
                    <a:pt x="1988" y="9926"/>
                  </a:cubicBezTo>
                  <a:cubicBezTo>
                    <a:pt x="2639" y="10392"/>
                    <a:pt x="3442" y="10678"/>
                    <a:pt x="4240" y="10678"/>
                  </a:cubicBezTo>
                  <a:cubicBezTo>
                    <a:pt x="4529" y="10678"/>
                    <a:pt x="4817" y="10640"/>
                    <a:pt x="5096" y="10560"/>
                  </a:cubicBezTo>
                  <a:cubicBezTo>
                    <a:pt x="6149" y="10260"/>
                    <a:pt x="7018" y="9291"/>
                    <a:pt x="7051" y="8205"/>
                  </a:cubicBezTo>
                  <a:cubicBezTo>
                    <a:pt x="7335" y="8533"/>
                    <a:pt x="7742" y="8701"/>
                    <a:pt x="8149" y="8701"/>
                  </a:cubicBezTo>
                  <a:cubicBezTo>
                    <a:pt x="8508" y="8701"/>
                    <a:pt x="8866" y="8571"/>
                    <a:pt x="9140" y="8305"/>
                  </a:cubicBezTo>
                  <a:cubicBezTo>
                    <a:pt x="9741" y="7720"/>
                    <a:pt x="9741" y="6768"/>
                    <a:pt x="9140" y="6200"/>
                  </a:cubicBezTo>
                  <a:cubicBezTo>
                    <a:pt x="9658" y="5932"/>
                    <a:pt x="10242" y="5565"/>
                    <a:pt x="10276" y="4980"/>
                  </a:cubicBezTo>
                  <a:cubicBezTo>
                    <a:pt x="10259" y="4596"/>
                    <a:pt x="10059" y="4245"/>
                    <a:pt x="9758" y="4027"/>
                  </a:cubicBezTo>
                  <a:cubicBezTo>
                    <a:pt x="9440" y="3827"/>
                    <a:pt x="9123" y="3626"/>
                    <a:pt x="8789" y="3459"/>
                  </a:cubicBezTo>
                  <a:cubicBezTo>
                    <a:pt x="7586" y="2724"/>
                    <a:pt x="6851" y="1404"/>
                    <a:pt x="6851" y="1"/>
                  </a:cubicBezTo>
                  <a:close/>
                </a:path>
              </a:pathLst>
            </a:cu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8" name="Google Shape;708;p60"/>
            <p:cNvSpPr/>
            <p:nvPr/>
          </p:nvSpPr>
          <p:spPr>
            <a:xfrm>
              <a:off x="1770371" y="1607027"/>
              <a:ext cx="99611" cy="134097"/>
            </a:xfrm>
            <a:custGeom>
              <a:avLst/>
              <a:gdLst/>
              <a:ahLst/>
              <a:cxnLst/>
              <a:rect l="l" t="t" r="r" b="b"/>
              <a:pathLst>
                <a:path w="3108" h="4184" extrusionOk="0">
                  <a:moveTo>
                    <a:pt x="50" y="0"/>
                  </a:moveTo>
                  <a:cubicBezTo>
                    <a:pt x="0" y="318"/>
                    <a:pt x="0" y="635"/>
                    <a:pt x="67" y="953"/>
                  </a:cubicBezTo>
                  <a:cubicBezTo>
                    <a:pt x="151" y="1721"/>
                    <a:pt x="401" y="2456"/>
                    <a:pt x="802" y="3125"/>
                  </a:cubicBezTo>
                  <a:cubicBezTo>
                    <a:pt x="1003" y="3509"/>
                    <a:pt x="1303" y="3843"/>
                    <a:pt x="1688" y="4060"/>
                  </a:cubicBezTo>
                  <a:cubicBezTo>
                    <a:pt x="1851" y="4142"/>
                    <a:pt x="2030" y="4184"/>
                    <a:pt x="2207" y="4184"/>
                  </a:cubicBezTo>
                  <a:cubicBezTo>
                    <a:pt x="2393" y="4184"/>
                    <a:pt x="2578" y="4138"/>
                    <a:pt x="2740" y="4044"/>
                  </a:cubicBezTo>
                  <a:cubicBezTo>
                    <a:pt x="2958" y="3910"/>
                    <a:pt x="3091" y="3676"/>
                    <a:pt x="3091" y="3426"/>
                  </a:cubicBezTo>
                  <a:cubicBezTo>
                    <a:pt x="3108" y="3258"/>
                    <a:pt x="3041" y="3175"/>
                    <a:pt x="3024" y="3175"/>
                  </a:cubicBezTo>
                  <a:cubicBezTo>
                    <a:pt x="3008" y="3175"/>
                    <a:pt x="3041" y="3258"/>
                    <a:pt x="3024" y="3426"/>
                  </a:cubicBezTo>
                  <a:cubicBezTo>
                    <a:pt x="2991" y="3626"/>
                    <a:pt x="2857" y="3827"/>
                    <a:pt x="2673" y="3927"/>
                  </a:cubicBezTo>
                  <a:cubicBezTo>
                    <a:pt x="2543" y="3996"/>
                    <a:pt x="2398" y="4030"/>
                    <a:pt x="2252" y="4030"/>
                  </a:cubicBezTo>
                  <a:cubicBezTo>
                    <a:pt x="2080" y="4030"/>
                    <a:pt x="1908" y="3984"/>
                    <a:pt x="1755" y="3893"/>
                  </a:cubicBezTo>
                  <a:cubicBezTo>
                    <a:pt x="1420" y="3693"/>
                    <a:pt x="1136" y="3392"/>
                    <a:pt x="953" y="3025"/>
                  </a:cubicBezTo>
                  <a:cubicBezTo>
                    <a:pt x="585" y="2390"/>
                    <a:pt x="318" y="1671"/>
                    <a:pt x="184" y="936"/>
                  </a:cubicBezTo>
                  <a:cubicBezTo>
                    <a:pt x="84" y="368"/>
                    <a:pt x="84" y="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9" name="Google Shape;709;p60"/>
            <p:cNvSpPr/>
            <p:nvPr/>
          </p:nvSpPr>
          <p:spPr>
            <a:xfrm>
              <a:off x="1507945" y="1514915"/>
              <a:ext cx="264060" cy="521614"/>
            </a:xfrm>
            <a:custGeom>
              <a:avLst/>
              <a:gdLst/>
              <a:ahLst/>
              <a:cxnLst/>
              <a:rect l="l" t="t" r="r" b="b"/>
              <a:pathLst>
                <a:path w="8239" h="16275" extrusionOk="0">
                  <a:moveTo>
                    <a:pt x="4245" y="0"/>
                  </a:moveTo>
                  <a:lnTo>
                    <a:pt x="1" y="3208"/>
                  </a:lnTo>
                  <a:lnTo>
                    <a:pt x="435" y="13768"/>
                  </a:lnTo>
                  <a:cubicBezTo>
                    <a:pt x="502" y="15155"/>
                    <a:pt x="1655" y="16258"/>
                    <a:pt x="3042" y="16275"/>
                  </a:cubicBezTo>
                  <a:cubicBezTo>
                    <a:pt x="3053" y="16275"/>
                    <a:pt x="3063" y="16275"/>
                    <a:pt x="3074" y="16275"/>
                  </a:cubicBezTo>
                  <a:cubicBezTo>
                    <a:pt x="4463" y="16275"/>
                    <a:pt x="5616" y="15195"/>
                    <a:pt x="5699" y="13802"/>
                  </a:cubicBezTo>
                  <a:cubicBezTo>
                    <a:pt x="5765" y="12482"/>
                    <a:pt x="5866" y="11162"/>
                    <a:pt x="5866" y="11162"/>
                  </a:cubicBezTo>
                  <a:cubicBezTo>
                    <a:pt x="5866" y="11162"/>
                    <a:pt x="7988" y="10928"/>
                    <a:pt x="8105" y="8839"/>
                  </a:cubicBezTo>
                  <a:cubicBezTo>
                    <a:pt x="8238" y="6734"/>
                    <a:pt x="8105" y="1889"/>
                    <a:pt x="8105" y="1889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0" name="Google Shape;710;p60"/>
            <p:cNvSpPr/>
            <p:nvPr/>
          </p:nvSpPr>
          <p:spPr>
            <a:xfrm>
              <a:off x="1734475" y="1679845"/>
              <a:ext cx="19839" cy="17531"/>
            </a:xfrm>
            <a:custGeom>
              <a:avLst/>
              <a:gdLst/>
              <a:ahLst/>
              <a:cxnLst/>
              <a:rect l="l" t="t" r="r" b="b"/>
              <a:pathLst>
                <a:path w="619" h="547" extrusionOk="0">
                  <a:moveTo>
                    <a:pt x="352" y="1"/>
                  </a:moveTo>
                  <a:cubicBezTo>
                    <a:pt x="118" y="1"/>
                    <a:pt x="1" y="285"/>
                    <a:pt x="168" y="469"/>
                  </a:cubicBezTo>
                  <a:cubicBezTo>
                    <a:pt x="221" y="522"/>
                    <a:pt x="287" y="547"/>
                    <a:pt x="352" y="547"/>
                  </a:cubicBezTo>
                  <a:cubicBezTo>
                    <a:pt x="488" y="547"/>
                    <a:pt x="619" y="438"/>
                    <a:pt x="619" y="268"/>
                  </a:cubicBezTo>
                  <a:cubicBezTo>
                    <a:pt x="619" y="118"/>
                    <a:pt x="502" y="1"/>
                    <a:pt x="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1728065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31" y="1"/>
                  </a:moveTo>
                  <a:cubicBezTo>
                    <a:pt x="394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6" y="271"/>
                    <a:pt x="275" y="180"/>
                    <a:pt x="516" y="180"/>
                  </a:cubicBezTo>
                  <a:cubicBezTo>
                    <a:pt x="533" y="180"/>
                    <a:pt x="550" y="181"/>
                    <a:pt x="568" y="182"/>
                  </a:cubicBezTo>
                  <a:cubicBezTo>
                    <a:pt x="827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58" y="56"/>
                    <a:pt x="696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634350" y="1679845"/>
              <a:ext cx="20384" cy="17531"/>
            </a:xfrm>
            <a:custGeom>
              <a:avLst/>
              <a:gdLst/>
              <a:ahLst/>
              <a:cxnLst/>
              <a:rect l="l" t="t" r="r" b="b"/>
              <a:pathLst>
                <a:path w="636" h="547" extrusionOk="0">
                  <a:moveTo>
                    <a:pt x="368" y="1"/>
                  </a:moveTo>
                  <a:cubicBezTo>
                    <a:pt x="117" y="1"/>
                    <a:pt x="0" y="285"/>
                    <a:pt x="167" y="469"/>
                  </a:cubicBezTo>
                  <a:cubicBezTo>
                    <a:pt x="221" y="522"/>
                    <a:pt x="288" y="547"/>
                    <a:pt x="355" y="547"/>
                  </a:cubicBezTo>
                  <a:cubicBezTo>
                    <a:pt x="497" y="547"/>
                    <a:pt x="635" y="438"/>
                    <a:pt x="635" y="268"/>
                  </a:cubicBezTo>
                  <a:cubicBezTo>
                    <a:pt x="635" y="118"/>
                    <a:pt x="501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1625248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26" y="1"/>
                  </a:moveTo>
                  <a:cubicBezTo>
                    <a:pt x="391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5" y="271"/>
                    <a:pt x="273" y="180"/>
                    <a:pt x="502" y="180"/>
                  </a:cubicBezTo>
                  <a:cubicBezTo>
                    <a:pt x="518" y="180"/>
                    <a:pt x="535" y="181"/>
                    <a:pt x="551" y="182"/>
                  </a:cubicBezTo>
                  <a:cubicBezTo>
                    <a:pt x="825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49" y="56"/>
                    <a:pt x="688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1691624" y="1676640"/>
              <a:ext cx="25736" cy="81247"/>
            </a:xfrm>
            <a:custGeom>
              <a:avLst/>
              <a:gdLst/>
              <a:ahLst/>
              <a:cxnLst/>
              <a:rect l="l" t="t" r="r" b="b"/>
              <a:pathLst>
                <a:path w="803" h="253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151"/>
                    <a:pt x="68" y="318"/>
                    <a:pt x="118" y="468"/>
                  </a:cubicBezTo>
                  <a:cubicBezTo>
                    <a:pt x="201" y="736"/>
                    <a:pt x="318" y="1120"/>
                    <a:pt x="452" y="1554"/>
                  </a:cubicBezTo>
                  <a:cubicBezTo>
                    <a:pt x="519" y="1755"/>
                    <a:pt x="586" y="1955"/>
                    <a:pt x="653" y="2156"/>
                  </a:cubicBezTo>
                  <a:cubicBezTo>
                    <a:pt x="686" y="2223"/>
                    <a:pt x="703" y="2306"/>
                    <a:pt x="686" y="2390"/>
                  </a:cubicBezTo>
                  <a:cubicBezTo>
                    <a:pt x="669" y="2440"/>
                    <a:pt x="602" y="2440"/>
                    <a:pt x="519" y="2457"/>
                  </a:cubicBezTo>
                  <a:cubicBezTo>
                    <a:pt x="369" y="2457"/>
                    <a:pt x="201" y="2473"/>
                    <a:pt x="51" y="2507"/>
                  </a:cubicBezTo>
                  <a:cubicBezTo>
                    <a:pt x="149" y="2526"/>
                    <a:pt x="241" y="2534"/>
                    <a:pt x="334" y="2534"/>
                  </a:cubicBezTo>
                  <a:cubicBezTo>
                    <a:pt x="400" y="2534"/>
                    <a:pt x="466" y="2530"/>
                    <a:pt x="536" y="2523"/>
                  </a:cubicBezTo>
                  <a:cubicBezTo>
                    <a:pt x="550" y="2526"/>
                    <a:pt x="564" y="2528"/>
                    <a:pt x="578" y="2528"/>
                  </a:cubicBezTo>
                  <a:cubicBezTo>
                    <a:pt x="651" y="2528"/>
                    <a:pt x="728" y="2493"/>
                    <a:pt x="770" y="2423"/>
                  </a:cubicBezTo>
                  <a:cubicBezTo>
                    <a:pt x="803" y="2323"/>
                    <a:pt x="786" y="2206"/>
                    <a:pt x="753" y="2122"/>
                  </a:cubicBezTo>
                  <a:cubicBezTo>
                    <a:pt x="686" y="1922"/>
                    <a:pt x="619" y="1721"/>
                    <a:pt x="552" y="1521"/>
                  </a:cubicBezTo>
                  <a:cubicBezTo>
                    <a:pt x="419" y="1086"/>
                    <a:pt x="285" y="719"/>
                    <a:pt x="185" y="435"/>
                  </a:cubicBezTo>
                  <a:cubicBezTo>
                    <a:pt x="151" y="284"/>
                    <a:pt x="85" y="1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1656817" y="1765034"/>
              <a:ext cx="50927" cy="27467"/>
            </a:xfrm>
            <a:custGeom>
              <a:avLst/>
              <a:gdLst/>
              <a:ahLst/>
              <a:cxnLst/>
              <a:rect l="l" t="t" r="r" b="b"/>
              <a:pathLst>
                <a:path w="1589" h="857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32" y="1"/>
                    <a:pt x="148" y="11"/>
                    <a:pt x="185" y="33"/>
                  </a:cubicBezTo>
                  <a:cubicBezTo>
                    <a:pt x="185" y="33"/>
                    <a:pt x="1" y="534"/>
                    <a:pt x="619" y="801"/>
                  </a:cubicBezTo>
                  <a:cubicBezTo>
                    <a:pt x="716" y="838"/>
                    <a:pt x="817" y="856"/>
                    <a:pt x="917" y="856"/>
                  </a:cubicBezTo>
                  <a:cubicBezTo>
                    <a:pt x="1178" y="856"/>
                    <a:pt x="1431" y="735"/>
                    <a:pt x="1588" y="517"/>
                  </a:cubicBezTo>
                  <a:cubicBezTo>
                    <a:pt x="1059" y="517"/>
                    <a:pt x="143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1606499" y="1842659"/>
              <a:ext cx="89452" cy="46697"/>
            </a:xfrm>
            <a:custGeom>
              <a:avLst/>
              <a:gdLst/>
              <a:ahLst/>
              <a:cxnLst/>
              <a:rect l="l" t="t" r="r" b="b"/>
              <a:pathLst>
                <a:path w="2791" h="1457" extrusionOk="0">
                  <a:moveTo>
                    <a:pt x="0" y="0"/>
                  </a:moveTo>
                  <a:cubicBezTo>
                    <a:pt x="0" y="0"/>
                    <a:pt x="602" y="1457"/>
                    <a:pt x="2576" y="1457"/>
                  </a:cubicBezTo>
                  <a:cubicBezTo>
                    <a:pt x="2630" y="1457"/>
                    <a:pt x="2685" y="1456"/>
                    <a:pt x="2741" y="1454"/>
                  </a:cubicBezTo>
                  <a:lnTo>
                    <a:pt x="2791" y="936"/>
                  </a:lnTo>
                  <a:cubicBezTo>
                    <a:pt x="1788" y="886"/>
                    <a:pt x="819" y="56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1345708" y="1469757"/>
              <a:ext cx="460559" cy="490205"/>
            </a:xfrm>
            <a:custGeom>
              <a:avLst/>
              <a:gdLst/>
              <a:ahLst/>
              <a:cxnLst/>
              <a:rect l="l" t="t" r="r" b="b"/>
              <a:pathLst>
                <a:path w="14370" h="15295" extrusionOk="0">
                  <a:moveTo>
                    <a:pt x="8834" y="0"/>
                  </a:moveTo>
                  <a:cubicBezTo>
                    <a:pt x="8487" y="0"/>
                    <a:pt x="8194" y="39"/>
                    <a:pt x="7954" y="39"/>
                  </a:cubicBezTo>
                  <a:cubicBezTo>
                    <a:pt x="7385" y="39"/>
                    <a:pt x="5013" y="507"/>
                    <a:pt x="3409" y="2663"/>
                  </a:cubicBezTo>
                  <a:cubicBezTo>
                    <a:pt x="2824" y="3264"/>
                    <a:pt x="1989" y="5236"/>
                    <a:pt x="1905" y="5937"/>
                  </a:cubicBezTo>
                  <a:cubicBezTo>
                    <a:pt x="1805" y="6623"/>
                    <a:pt x="1922" y="7341"/>
                    <a:pt x="1922" y="8043"/>
                  </a:cubicBezTo>
                  <a:cubicBezTo>
                    <a:pt x="1922" y="8744"/>
                    <a:pt x="1755" y="9496"/>
                    <a:pt x="1237" y="9964"/>
                  </a:cubicBezTo>
                  <a:cubicBezTo>
                    <a:pt x="902" y="10248"/>
                    <a:pt x="435" y="10432"/>
                    <a:pt x="234" y="10816"/>
                  </a:cubicBezTo>
                  <a:cubicBezTo>
                    <a:pt x="0" y="11284"/>
                    <a:pt x="268" y="11886"/>
                    <a:pt x="685" y="12170"/>
                  </a:cubicBezTo>
                  <a:cubicBezTo>
                    <a:pt x="1045" y="12405"/>
                    <a:pt x="1484" y="12480"/>
                    <a:pt x="1918" y="12480"/>
                  </a:cubicBezTo>
                  <a:cubicBezTo>
                    <a:pt x="2009" y="12480"/>
                    <a:pt x="2099" y="12476"/>
                    <a:pt x="2189" y="12470"/>
                  </a:cubicBezTo>
                  <a:lnTo>
                    <a:pt x="2189" y="12470"/>
                  </a:lnTo>
                  <a:cubicBezTo>
                    <a:pt x="2106" y="13557"/>
                    <a:pt x="2841" y="14526"/>
                    <a:pt x="3910" y="14726"/>
                  </a:cubicBezTo>
                  <a:cubicBezTo>
                    <a:pt x="4008" y="14741"/>
                    <a:pt x="4106" y="14749"/>
                    <a:pt x="4204" y="14749"/>
                  </a:cubicBezTo>
                  <a:cubicBezTo>
                    <a:pt x="4637" y="14749"/>
                    <a:pt x="5059" y="14601"/>
                    <a:pt x="5414" y="14342"/>
                  </a:cubicBezTo>
                  <a:cubicBezTo>
                    <a:pt x="5765" y="14676"/>
                    <a:pt x="6132" y="15010"/>
                    <a:pt x="6533" y="15294"/>
                  </a:cubicBezTo>
                  <a:cubicBezTo>
                    <a:pt x="6617" y="12237"/>
                    <a:pt x="6550" y="9179"/>
                    <a:pt x="6333" y="6121"/>
                  </a:cubicBezTo>
                  <a:cubicBezTo>
                    <a:pt x="7736" y="5887"/>
                    <a:pt x="10259" y="5119"/>
                    <a:pt x="10694" y="2880"/>
                  </a:cubicBezTo>
                  <a:cubicBezTo>
                    <a:pt x="11245" y="4150"/>
                    <a:pt x="12097" y="4851"/>
                    <a:pt x="13233" y="5820"/>
                  </a:cubicBezTo>
                  <a:cubicBezTo>
                    <a:pt x="13233" y="5820"/>
                    <a:pt x="14370" y="3916"/>
                    <a:pt x="12281" y="1760"/>
                  </a:cubicBezTo>
                  <a:cubicBezTo>
                    <a:pt x="10817" y="226"/>
                    <a:pt x="9670" y="0"/>
                    <a:pt x="8834" y="0"/>
                  </a:cubicBezTo>
                  <a:close/>
                </a:path>
              </a:pathLst>
            </a:cu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8" name="Google Shape;718;p60"/>
            <p:cNvSpPr/>
            <p:nvPr/>
          </p:nvSpPr>
          <p:spPr>
            <a:xfrm>
              <a:off x="1553488" y="1557766"/>
              <a:ext cx="134963" cy="88298"/>
            </a:xfrm>
            <a:custGeom>
              <a:avLst/>
              <a:gdLst/>
              <a:ahLst/>
              <a:cxnLst/>
              <a:rect l="l" t="t" r="r" b="b"/>
              <a:pathLst>
                <a:path w="4211" h="2755" extrusionOk="0">
                  <a:moveTo>
                    <a:pt x="4110" y="0"/>
                  </a:moveTo>
                  <a:cubicBezTo>
                    <a:pt x="4077" y="0"/>
                    <a:pt x="4127" y="334"/>
                    <a:pt x="4027" y="836"/>
                  </a:cubicBezTo>
                  <a:cubicBezTo>
                    <a:pt x="3977" y="1136"/>
                    <a:pt x="3860" y="1404"/>
                    <a:pt x="3693" y="1671"/>
                  </a:cubicBezTo>
                  <a:cubicBezTo>
                    <a:pt x="3492" y="1972"/>
                    <a:pt x="3191" y="2206"/>
                    <a:pt x="2857" y="2339"/>
                  </a:cubicBezTo>
                  <a:cubicBezTo>
                    <a:pt x="2364" y="2546"/>
                    <a:pt x="1854" y="2587"/>
                    <a:pt x="1416" y="2587"/>
                  </a:cubicBezTo>
                  <a:cubicBezTo>
                    <a:pt x="1216" y="2587"/>
                    <a:pt x="1031" y="2578"/>
                    <a:pt x="869" y="2573"/>
                  </a:cubicBezTo>
                  <a:cubicBezTo>
                    <a:pt x="727" y="2557"/>
                    <a:pt x="585" y="2548"/>
                    <a:pt x="441" y="2548"/>
                  </a:cubicBezTo>
                  <a:cubicBezTo>
                    <a:pt x="297" y="2548"/>
                    <a:pt x="151" y="2557"/>
                    <a:pt x="0" y="2573"/>
                  </a:cubicBezTo>
                  <a:lnTo>
                    <a:pt x="17" y="2573"/>
                  </a:lnTo>
                  <a:cubicBezTo>
                    <a:pt x="284" y="2640"/>
                    <a:pt x="568" y="2690"/>
                    <a:pt x="852" y="2707"/>
                  </a:cubicBezTo>
                  <a:cubicBezTo>
                    <a:pt x="1068" y="2728"/>
                    <a:pt x="1329" y="2754"/>
                    <a:pt x="1617" y="2754"/>
                  </a:cubicBezTo>
                  <a:cubicBezTo>
                    <a:pt x="2023" y="2754"/>
                    <a:pt x="2482" y="2702"/>
                    <a:pt x="2941" y="2506"/>
                  </a:cubicBezTo>
                  <a:cubicBezTo>
                    <a:pt x="3308" y="2356"/>
                    <a:pt x="3626" y="2089"/>
                    <a:pt x="3843" y="1755"/>
                  </a:cubicBezTo>
                  <a:cubicBezTo>
                    <a:pt x="4010" y="1487"/>
                    <a:pt x="4110" y="1170"/>
                    <a:pt x="4161" y="852"/>
                  </a:cubicBezTo>
                  <a:cubicBezTo>
                    <a:pt x="4211" y="568"/>
                    <a:pt x="4194" y="267"/>
                    <a:pt x="4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9" name="Google Shape;719;p60"/>
            <p:cNvSpPr/>
            <p:nvPr/>
          </p:nvSpPr>
          <p:spPr>
            <a:xfrm>
              <a:off x="1378367" y="1563631"/>
              <a:ext cx="93746" cy="242843"/>
            </a:xfrm>
            <a:custGeom>
              <a:avLst/>
              <a:gdLst/>
              <a:ahLst/>
              <a:cxnLst/>
              <a:rect l="l" t="t" r="r" b="b"/>
              <a:pathLst>
                <a:path w="2925" h="7577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2807" y="68"/>
                    <a:pt x="2707" y="135"/>
                    <a:pt x="2607" y="218"/>
                  </a:cubicBezTo>
                  <a:cubicBezTo>
                    <a:pt x="2440" y="369"/>
                    <a:pt x="2173" y="586"/>
                    <a:pt x="1872" y="870"/>
                  </a:cubicBezTo>
                  <a:cubicBezTo>
                    <a:pt x="1521" y="1204"/>
                    <a:pt x="1203" y="1572"/>
                    <a:pt x="919" y="1989"/>
                  </a:cubicBezTo>
                  <a:cubicBezTo>
                    <a:pt x="585" y="2490"/>
                    <a:pt x="368" y="3075"/>
                    <a:pt x="301" y="3677"/>
                  </a:cubicBezTo>
                  <a:cubicBezTo>
                    <a:pt x="268" y="3994"/>
                    <a:pt x="284" y="4312"/>
                    <a:pt x="351" y="4629"/>
                  </a:cubicBezTo>
                  <a:cubicBezTo>
                    <a:pt x="435" y="4897"/>
                    <a:pt x="535" y="5181"/>
                    <a:pt x="652" y="5448"/>
                  </a:cubicBezTo>
                  <a:cubicBezTo>
                    <a:pt x="869" y="5932"/>
                    <a:pt x="1003" y="6417"/>
                    <a:pt x="919" y="6801"/>
                  </a:cubicBezTo>
                  <a:cubicBezTo>
                    <a:pt x="853" y="7102"/>
                    <a:pt x="635" y="7369"/>
                    <a:pt x="351" y="7486"/>
                  </a:cubicBezTo>
                  <a:cubicBezTo>
                    <a:pt x="234" y="7520"/>
                    <a:pt x="117" y="7536"/>
                    <a:pt x="0" y="7536"/>
                  </a:cubicBezTo>
                  <a:cubicBezTo>
                    <a:pt x="0" y="7536"/>
                    <a:pt x="34" y="7553"/>
                    <a:pt x="84" y="7570"/>
                  </a:cubicBezTo>
                  <a:cubicBezTo>
                    <a:pt x="113" y="7575"/>
                    <a:pt x="141" y="7577"/>
                    <a:pt x="169" y="7577"/>
                  </a:cubicBezTo>
                  <a:cubicBezTo>
                    <a:pt x="235" y="7577"/>
                    <a:pt x="297" y="7565"/>
                    <a:pt x="368" y="7553"/>
                  </a:cubicBezTo>
                  <a:cubicBezTo>
                    <a:pt x="702" y="7453"/>
                    <a:pt x="953" y="7169"/>
                    <a:pt x="1036" y="6835"/>
                  </a:cubicBezTo>
                  <a:cubicBezTo>
                    <a:pt x="1153" y="6400"/>
                    <a:pt x="1020" y="5882"/>
                    <a:pt x="819" y="5381"/>
                  </a:cubicBezTo>
                  <a:cubicBezTo>
                    <a:pt x="702" y="5114"/>
                    <a:pt x="602" y="4846"/>
                    <a:pt x="535" y="4579"/>
                  </a:cubicBezTo>
                  <a:cubicBezTo>
                    <a:pt x="468" y="4295"/>
                    <a:pt x="452" y="3994"/>
                    <a:pt x="485" y="3694"/>
                  </a:cubicBezTo>
                  <a:cubicBezTo>
                    <a:pt x="552" y="3125"/>
                    <a:pt x="752" y="2557"/>
                    <a:pt x="1070" y="2073"/>
                  </a:cubicBezTo>
                  <a:cubicBezTo>
                    <a:pt x="1337" y="1672"/>
                    <a:pt x="1638" y="1304"/>
                    <a:pt x="1972" y="953"/>
                  </a:cubicBezTo>
                  <a:cubicBezTo>
                    <a:pt x="2540" y="369"/>
                    <a:pt x="2924" y="34"/>
                    <a:pt x="2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0" name="Google Shape;720;p60"/>
            <p:cNvSpPr/>
            <p:nvPr/>
          </p:nvSpPr>
          <p:spPr>
            <a:xfrm>
              <a:off x="1572750" y="4596234"/>
              <a:ext cx="324026" cy="74420"/>
            </a:xfrm>
            <a:custGeom>
              <a:avLst/>
              <a:gdLst/>
              <a:ahLst/>
              <a:cxnLst/>
              <a:rect l="l" t="t" r="r" b="b"/>
              <a:pathLst>
                <a:path w="10110" h="2322" extrusionOk="0">
                  <a:moveTo>
                    <a:pt x="17" y="0"/>
                  </a:moveTo>
                  <a:lnTo>
                    <a:pt x="1" y="2139"/>
                  </a:lnTo>
                  <a:lnTo>
                    <a:pt x="335" y="2156"/>
                  </a:lnTo>
                  <a:cubicBezTo>
                    <a:pt x="1285" y="2208"/>
                    <a:pt x="4091" y="2321"/>
                    <a:pt x="6280" y="2321"/>
                  </a:cubicBezTo>
                  <a:cubicBezTo>
                    <a:pt x="7555" y="2321"/>
                    <a:pt x="8621" y="2283"/>
                    <a:pt x="8990" y="2172"/>
                  </a:cubicBezTo>
                  <a:cubicBezTo>
                    <a:pt x="10109" y="1838"/>
                    <a:pt x="5481" y="786"/>
                    <a:pt x="5481" y="786"/>
                  </a:cubicBezTo>
                  <a:lnTo>
                    <a:pt x="5481" y="10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CA7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1" name="Google Shape;721;p60"/>
            <p:cNvSpPr/>
            <p:nvPr/>
          </p:nvSpPr>
          <p:spPr>
            <a:xfrm>
              <a:off x="1572750" y="4615368"/>
              <a:ext cx="63235" cy="49966"/>
            </a:xfrm>
            <a:custGeom>
              <a:avLst/>
              <a:gdLst/>
              <a:ahLst/>
              <a:cxnLst/>
              <a:rect l="l" t="t" r="r" b="b"/>
              <a:pathLst>
                <a:path w="1973" h="1559" extrusionOk="0">
                  <a:moveTo>
                    <a:pt x="129" y="0"/>
                  </a:moveTo>
                  <a:cubicBezTo>
                    <a:pt x="87" y="0"/>
                    <a:pt x="44" y="2"/>
                    <a:pt x="1" y="5"/>
                  </a:cubicBezTo>
                  <a:lnTo>
                    <a:pt x="1" y="1525"/>
                  </a:lnTo>
                  <a:lnTo>
                    <a:pt x="1972" y="1559"/>
                  </a:lnTo>
                  <a:cubicBezTo>
                    <a:pt x="1889" y="1108"/>
                    <a:pt x="1638" y="690"/>
                    <a:pt x="1271" y="406"/>
                  </a:cubicBezTo>
                  <a:cubicBezTo>
                    <a:pt x="952" y="148"/>
                    <a:pt x="551" y="0"/>
                    <a:pt x="129" y="0"/>
                  </a:cubicBezTo>
                  <a:close/>
                </a:path>
              </a:pathLst>
            </a:custGeom>
            <a:solidFill>
              <a:schemeClr val="lt1">
                <a:alpha val="31764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2" name="Google Shape;722;p60"/>
            <p:cNvSpPr/>
            <p:nvPr/>
          </p:nvSpPr>
          <p:spPr>
            <a:xfrm>
              <a:off x="1572205" y="4640688"/>
              <a:ext cx="300469" cy="29871"/>
            </a:xfrm>
            <a:custGeom>
              <a:avLst/>
              <a:gdLst/>
              <a:ahLst/>
              <a:cxnLst/>
              <a:rect l="l" t="t" r="r" b="b"/>
              <a:pathLst>
                <a:path w="9375" h="932" extrusionOk="0">
                  <a:moveTo>
                    <a:pt x="7754" y="0"/>
                  </a:moveTo>
                  <a:cubicBezTo>
                    <a:pt x="7436" y="0"/>
                    <a:pt x="7269" y="702"/>
                    <a:pt x="7269" y="702"/>
                  </a:cubicBezTo>
                  <a:lnTo>
                    <a:pt x="18" y="618"/>
                  </a:lnTo>
                  <a:lnTo>
                    <a:pt x="1" y="752"/>
                  </a:lnTo>
                  <a:cubicBezTo>
                    <a:pt x="1379" y="869"/>
                    <a:pt x="3623" y="932"/>
                    <a:pt x="5546" y="932"/>
                  </a:cubicBezTo>
                  <a:cubicBezTo>
                    <a:pt x="7470" y="932"/>
                    <a:pt x="9074" y="869"/>
                    <a:pt x="9174" y="735"/>
                  </a:cubicBezTo>
                  <a:cubicBezTo>
                    <a:pt x="9374" y="468"/>
                    <a:pt x="7754" y="0"/>
                    <a:pt x="7754" y="0"/>
                  </a:cubicBezTo>
                  <a:close/>
                </a:path>
              </a:pathLst>
            </a:custGeom>
            <a:solidFill>
              <a:schemeClr val="lt1">
                <a:alpha val="31764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3" name="Google Shape;723;p60"/>
            <p:cNvSpPr/>
            <p:nvPr/>
          </p:nvSpPr>
          <p:spPr>
            <a:xfrm>
              <a:off x="1571693" y="4659181"/>
              <a:ext cx="296174" cy="4551"/>
            </a:xfrm>
            <a:custGeom>
              <a:avLst/>
              <a:gdLst/>
              <a:ahLst/>
              <a:cxnLst/>
              <a:rect l="l" t="t" r="r" b="b"/>
              <a:pathLst>
                <a:path w="9241" h="142" extrusionOk="0">
                  <a:moveTo>
                    <a:pt x="55" y="0"/>
                  </a:moveTo>
                  <a:cubicBezTo>
                    <a:pt x="37" y="0"/>
                    <a:pt x="23" y="8"/>
                    <a:pt x="0" y="8"/>
                  </a:cubicBezTo>
                  <a:lnTo>
                    <a:pt x="84" y="8"/>
                  </a:lnTo>
                  <a:cubicBezTo>
                    <a:pt x="73" y="2"/>
                    <a:pt x="63" y="0"/>
                    <a:pt x="55" y="0"/>
                  </a:cubicBezTo>
                  <a:close/>
                  <a:moveTo>
                    <a:pt x="84" y="8"/>
                  </a:moveTo>
                  <a:lnTo>
                    <a:pt x="351" y="25"/>
                  </a:lnTo>
                  <a:cubicBezTo>
                    <a:pt x="618" y="41"/>
                    <a:pt x="953" y="58"/>
                    <a:pt x="1354" y="75"/>
                  </a:cubicBezTo>
                  <a:cubicBezTo>
                    <a:pt x="2189" y="108"/>
                    <a:pt x="3342" y="142"/>
                    <a:pt x="4612" y="142"/>
                  </a:cubicBezTo>
                  <a:cubicBezTo>
                    <a:pt x="5882" y="142"/>
                    <a:pt x="7051" y="108"/>
                    <a:pt x="7887" y="91"/>
                  </a:cubicBezTo>
                  <a:lnTo>
                    <a:pt x="8872" y="41"/>
                  </a:lnTo>
                  <a:lnTo>
                    <a:pt x="9140" y="41"/>
                  </a:lnTo>
                  <a:cubicBezTo>
                    <a:pt x="9173" y="41"/>
                    <a:pt x="9207" y="25"/>
                    <a:pt x="9240" y="25"/>
                  </a:cubicBezTo>
                  <a:lnTo>
                    <a:pt x="8872" y="25"/>
                  </a:lnTo>
                  <a:cubicBezTo>
                    <a:pt x="8605" y="25"/>
                    <a:pt x="8271" y="41"/>
                    <a:pt x="7887" y="41"/>
                  </a:cubicBezTo>
                  <a:cubicBezTo>
                    <a:pt x="7051" y="58"/>
                    <a:pt x="5882" y="75"/>
                    <a:pt x="4612" y="75"/>
                  </a:cubicBezTo>
                  <a:cubicBezTo>
                    <a:pt x="3342" y="75"/>
                    <a:pt x="2189" y="41"/>
                    <a:pt x="1354" y="25"/>
                  </a:cubicBezTo>
                  <a:lnTo>
                    <a:pt x="351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4" name="Google Shape;724;p60"/>
            <p:cNvSpPr/>
            <p:nvPr/>
          </p:nvSpPr>
          <p:spPr>
            <a:xfrm>
              <a:off x="1804632" y="4639053"/>
              <a:ext cx="17179" cy="27371"/>
            </a:xfrm>
            <a:custGeom>
              <a:avLst/>
              <a:gdLst/>
              <a:ahLst/>
              <a:cxnLst/>
              <a:rect l="l" t="t" r="r" b="b"/>
              <a:pathLst>
                <a:path w="536" h="854" extrusionOk="0">
                  <a:moveTo>
                    <a:pt x="535" y="1"/>
                  </a:moveTo>
                  <a:cubicBezTo>
                    <a:pt x="201" y="151"/>
                    <a:pt x="0" y="485"/>
                    <a:pt x="17" y="853"/>
                  </a:cubicBezTo>
                  <a:cubicBezTo>
                    <a:pt x="67" y="686"/>
                    <a:pt x="117" y="519"/>
                    <a:pt x="201" y="385"/>
                  </a:cubicBezTo>
                  <a:cubicBezTo>
                    <a:pt x="301" y="235"/>
                    <a:pt x="418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5" name="Google Shape;725;p60"/>
            <p:cNvSpPr/>
            <p:nvPr/>
          </p:nvSpPr>
          <p:spPr>
            <a:xfrm>
              <a:off x="1750019" y="4621394"/>
              <a:ext cx="10192" cy="14551"/>
            </a:xfrm>
            <a:custGeom>
              <a:avLst/>
              <a:gdLst/>
              <a:ahLst/>
              <a:cxnLst/>
              <a:rect l="l" t="t" r="r" b="b"/>
              <a:pathLst>
                <a:path w="318" h="454" extrusionOk="0">
                  <a:moveTo>
                    <a:pt x="301" y="1"/>
                  </a:moveTo>
                  <a:cubicBezTo>
                    <a:pt x="284" y="1"/>
                    <a:pt x="201" y="84"/>
                    <a:pt x="134" y="218"/>
                  </a:cubicBezTo>
                  <a:cubicBezTo>
                    <a:pt x="50" y="335"/>
                    <a:pt x="0" y="452"/>
                    <a:pt x="17" y="452"/>
                  </a:cubicBezTo>
                  <a:cubicBezTo>
                    <a:pt x="18" y="453"/>
                    <a:pt x="20" y="454"/>
                    <a:pt x="21" y="454"/>
                  </a:cubicBezTo>
                  <a:cubicBezTo>
                    <a:pt x="44" y="454"/>
                    <a:pt x="107" y="360"/>
                    <a:pt x="184" y="251"/>
                  </a:cubicBezTo>
                  <a:cubicBezTo>
                    <a:pt x="268" y="118"/>
                    <a:pt x="318" y="17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6" name="Google Shape;726;p60"/>
            <p:cNvSpPr/>
            <p:nvPr/>
          </p:nvSpPr>
          <p:spPr>
            <a:xfrm>
              <a:off x="1736077" y="4618637"/>
              <a:ext cx="11282" cy="9839"/>
            </a:xfrm>
            <a:custGeom>
              <a:avLst/>
              <a:gdLst/>
              <a:ahLst/>
              <a:cxnLst/>
              <a:rect l="l" t="t" r="r" b="b"/>
              <a:pathLst>
                <a:path w="352" h="307" extrusionOk="0">
                  <a:moveTo>
                    <a:pt x="344" y="0"/>
                  </a:moveTo>
                  <a:cubicBezTo>
                    <a:pt x="317" y="0"/>
                    <a:pt x="241" y="62"/>
                    <a:pt x="151" y="137"/>
                  </a:cubicBezTo>
                  <a:cubicBezTo>
                    <a:pt x="68" y="220"/>
                    <a:pt x="1" y="287"/>
                    <a:pt x="1" y="304"/>
                  </a:cubicBezTo>
                  <a:cubicBezTo>
                    <a:pt x="3" y="306"/>
                    <a:pt x="6" y="307"/>
                    <a:pt x="10" y="307"/>
                  </a:cubicBezTo>
                  <a:cubicBezTo>
                    <a:pt x="39" y="307"/>
                    <a:pt x="114" y="260"/>
                    <a:pt x="201" y="187"/>
                  </a:cubicBezTo>
                  <a:cubicBezTo>
                    <a:pt x="285" y="103"/>
                    <a:pt x="352" y="20"/>
                    <a:pt x="352" y="3"/>
                  </a:cubicBezTo>
                  <a:cubicBezTo>
                    <a:pt x="350" y="1"/>
                    <a:pt x="347" y="0"/>
                    <a:pt x="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7" name="Google Shape;727;p60"/>
            <p:cNvSpPr/>
            <p:nvPr/>
          </p:nvSpPr>
          <p:spPr>
            <a:xfrm>
              <a:off x="1727520" y="4611009"/>
              <a:ext cx="18236" cy="2372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197" y="0"/>
                  </a:moveTo>
                  <a:cubicBezTo>
                    <a:pt x="127" y="0"/>
                    <a:pt x="60" y="12"/>
                    <a:pt x="0" y="24"/>
                  </a:cubicBezTo>
                  <a:cubicBezTo>
                    <a:pt x="84" y="74"/>
                    <a:pt x="184" y="74"/>
                    <a:pt x="284" y="74"/>
                  </a:cubicBezTo>
                  <a:cubicBezTo>
                    <a:pt x="368" y="74"/>
                    <a:pt x="468" y="74"/>
                    <a:pt x="569" y="41"/>
                  </a:cubicBezTo>
                  <a:cubicBezTo>
                    <a:pt x="495" y="16"/>
                    <a:pt x="422" y="1"/>
                    <a:pt x="355" y="1"/>
                  </a:cubicBezTo>
                  <a:cubicBezTo>
                    <a:pt x="330" y="1"/>
                    <a:pt x="307" y="3"/>
                    <a:pt x="284" y="7"/>
                  </a:cubicBezTo>
                  <a:cubicBezTo>
                    <a:pt x="255" y="2"/>
                    <a:pt x="226" y="0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8" name="Google Shape;728;p60"/>
            <p:cNvSpPr/>
            <p:nvPr/>
          </p:nvSpPr>
          <p:spPr>
            <a:xfrm>
              <a:off x="1724315" y="4600497"/>
              <a:ext cx="20897" cy="2949"/>
            </a:xfrm>
            <a:custGeom>
              <a:avLst/>
              <a:gdLst/>
              <a:ahLst/>
              <a:cxnLst/>
              <a:rect l="l" t="t" r="r" b="b"/>
              <a:pathLst>
                <a:path w="652" h="92" extrusionOk="0">
                  <a:moveTo>
                    <a:pt x="0" y="1"/>
                  </a:moveTo>
                  <a:lnTo>
                    <a:pt x="0" y="1"/>
                  </a:lnTo>
                  <a:cubicBezTo>
                    <a:pt x="120" y="61"/>
                    <a:pt x="253" y="91"/>
                    <a:pt x="386" y="91"/>
                  </a:cubicBezTo>
                  <a:cubicBezTo>
                    <a:pt x="475" y="91"/>
                    <a:pt x="565" y="78"/>
                    <a:pt x="652" y="51"/>
                  </a:cubicBezTo>
                  <a:cubicBezTo>
                    <a:pt x="435" y="34"/>
                    <a:pt x="217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29" name="Google Shape;729;p60"/>
            <p:cNvSpPr/>
            <p:nvPr/>
          </p:nvSpPr>
          <p:spPr>
            <a:xfrm>
              <a:off x="1756429" y="4605272"/>
              <a:ext cx="33236" cy="18845"/>
            </a:xfrm>
            <a:custGeom>
              <a:avLst/>
              <a:gdLst/>
              <a:ahLst/>
              <a:cxnLst/>
              <a:rect l="l" t="t" r="r" b="b"/>
              <a:pathLst>
                <a:path w="1037" h="588" extrusionOk="0">
                  <a:moveTo>
                    <a:pt x="678" y="57"/>
                  </a:moveTo>
                  <a:cubicBezTo>
                    <a:pt x="766" y="57"/>
                    <a:pt x="849" y="79"/>
                    <a:pt x="920" y="119"/>
                  </a:cubicBezTo>
                  <a:cubicBezTo>
                    <a:pt x="987" y="153"/>
                    <a:pt x="953" y="220"/>
                    <a:pt x="903" y="253"/>
                  </a:cubicBezTo>
                  <a:cubicBezTo>
                    <a:pt x="836" y="286"/>
                    <a:pt x="769" y="320"/>
                    <a:pt x="702" y="336"/>
                  </a:cubicBezTo>
                  <a:cubicBezTo>
                    <a:pt x="586" y="387"/>
                    <a:pt x="469" y="420"/>
                    <a:pt x="335" y="437"/>
                  </a:cubicBezTo>
                  <a:cubicBezTo>
                    <a:pt x="235" y="453"/>
                    <a:pt x="152" y="462"/>
                    <a:pt x="93" y="468"/>
                  </a:cubicBezTo>
                  <a:lnTo>
                    <a:pt x="93" y="468"/>
                  </a:lnTo>
                  <a:cubicBezTo>
                    <a:pt x="122" y="401"/>
                    <a:pt x="158" y="340"/>
                    <a:pt x="201" y="286"/>
                  </a:cubicBezTo>
                  <a:cubicBezTo>
                    <a:pt x="285" y="186"/>
                    <a:pt x="385" y="119"/>
                    <a:pt x="502" y="86"/>
                  </a:cubicBezTo>
                  <a:cubicBezTo>
                    <a:pt x="561" y="66"/>
                    <a:pt x="621" y="57"/>
                    <a:pt x="678" y="57"/>
                  </a:cubicBezTo>
                  <a:close/>
                  <a:moveTo>
                    <a:pt x="682" y="0"/>
                  </a:moveTo>
                  <a:cubicBezTo>
                    <a:pt x="406" y="0"/>
                    <a:pt x="147" y="182"/>
                    <a:pt x="55" y="472"/>
                  </a:cubicBezTo>
                  <a:lnTo>
                    <a:pt x="55" y="472"/>
                  </a:lnTo>
                  <a:cubicBezTo>
                    <a:pt x="20" y="477"/>
                    <a:pt x="1" y="480"/>
                    <a:pt x="1" y="487"/>
                  </a:cubicBezTo>
                  <a:cubicBezTo>
                    <a:pt x="17" y="489"/>
                    <a:pt x="34" y="491"/>
                    <a:pt x="51" y="493"/>
                  </a:cubicBezTo>
                  <a:lnTo>
                    <a:pt x="51" y="493"/>
                  </a:lnTo>
                  <a:cubicBezTo>
                    <a:pt x="51" y="524"/>
                    <a:pt x="51" y="556"/>
                    <a:pt x="51" y="587"/>
                  </a:cubicBezTo>
                  <a:cubicBezTo>
                    <a:pt x="60" y="555"/>
                    <a:pt x="70" y="525"/>
                    <a:pt x="82" y="496"/>
                  </a:cubicBezTo>
                  <a:lnTo>
                    <a:pt x="82" y="496"/>
                  </a:lnTo>
                  <a:cubicBezTo>
                    <a:pt x="113" y="498"/>
                    <a:pt x="145" y="499"/>
                    <a:pt x="176" y="499"/>
                  </a:cubicBezTo>
                  <a:cubicBezTo>
                    <a:pt x="235" y="499"/>
                    <a:pt x="293" y="495"/>
                    <a:pt x="352" y="487"/>
                  </a:cubicBezTo>
                  <a:cubicBezTo>
                    <a:pt x="469" y="470"/>
                    <a:pt x="602" y="437"/>
                    <a:pt x="719" y="403"/>
                  </a:cubicBezTo>
                  <a:cubicBezTo>
                    <a:pt x="786" y="387"/>
                    <a:pt x="870" y="353"/>
                    <a:pt x="936" y="320"/>
                  </a:cubicBezTo>
                  <a:cubicBezTo>
                    <a:pt x="970" y="286"/>
                    <a:pt x="1003" y="253"/>
                    <a:pt x="1020" y="203"/>
                  </a:cubicBezTo>
                  <a:cubicBezTo>
                    <a:pt x="1037" y="153"/>
                    <a:pt x="1003" y="103"/>
                    <a:pt x="970" y="69"/>
                  </a:cubicBezTo>
                  <a:cubicBezTo>
                    <a:pt x="876" y="22"/>
                    <a:pt x="778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0" name="Google Shape;730;p60"/>
            <p:cNvSpPr/>
            <p:nvPr/>
          </p:nvSpPr>
          <p:spPr>
            <a:xfrm>
              <a:off x="1744122" y="4599439"/>
              <a:ext cx="17179" cy="21986"/>
            </a:xfrm>
            <a:custGeom>
              <a:avLst/>
              <a:gdLst/>
              <a:ahLst/>
              <a:cxnLst/>
              <a:rect l="l" t="t" r="r" b="b"/>
              <a:pathLst>
                <a:path w="536" h="686" extrusionOk="0">
                  <a:moveTo>
                    <a:pt x="134" y="1"/>
                  </a:moveTo>
                  <a:cubicBezTo>
                    <a:pt x="51" y="17"/>
                    <a:pt x="0" y="101"/>
                    <a:pt x="17" y="168"/>
                  </a:cubicBezTo>
                  <a:cubicBezTo>
                    <a:pt x="34" y="218"/>
                    <a:pt x="51" y="285"/>
                    <a:pt x="84" y="318"/>
                  </a:cubicBezTo>
                  <a:cubicBezTo>
                    <a:pt x="117" y="402"/>
                    <a:pt x="184" y="468"/>
                    <a:pt x="251" y="535"/>
                  </a:cubicBezTo>
                  <a:cubicBezTo>
                    <a:pt x="301" y="602"/>
                    <a:pt x="368" y="652"/>
                    <a:pt x="435" y="686"/>
                  </a:cubicBezTo>
                  <a:cubicBezTo>
                    <a:pt x="452" y="669"/>
                    <a:pt x="368" y="619"/>
                    <a:pt x="284" y="502"/>
                  </a:cubicBezTo>
                  <a:cubicBezTo>
                    <a:pt x="218" y="435"/>
                    <a:pt x="167" y="368"/>
                    <a:pt x="134" y="301"/>
                  </a:cubicBezTo>
                  <a:cubicBezTo>
                    <a:pt x="84" y="218"/>
                    <a:pt x="51" y="84"/>
                    <a:pt x="134" y="67"/>
                  </a:cubicBezTo>
                  <a:cubicBezTo>
                    <a:pt x="234" y="67"/>
                    <a:pt x="318" y="151"/>
                    <a:pt x="368" y="218"/>
                  </a:cubicBezTo>
                  <a:cubicBezTo>
                    <a:pt x="418" y="285"/>
                    <a:pt x="452" y="368"/>
                    <a:pt x="468" y="452"/>
                  </a:cubicBezTo>
                  <a:cubicBezTo>
                    <a:pt x="468" y="518"/>
                    <a:pt x="485" y="602"/>
                    <a:pt x="468" y="686"/>
                  </a:cubicBezTo>
                  <a:cubicBezTo>
                    <a:pt x="518" y="619"/>
                    <a:pt x="535" y="518"/>
                    <a:pt x="518" y="435"/>
                  </a:cubicBezTo>
                  <a:cubicBezTo>
                    <a:pt x="502" y="351"/>
                    <a:pt x="468" y="268"/>
                    <a:pt x="418" y="184"/>
                  </a:cubicBezTo>
                  <a:cubicBezTo>
                    <a:pt x="351" y="84"/>
                    <a:pt x="251" y="17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1" name="Google Shape;731;p60"/>
            <p:cNvSpPr/>
            <p:nvPr/>
          </p:nvSpPr>
          <p:spPr>
            <a:xfrm>
              <a:off x="1570090" y="4613670"/>
              <a:ext cx="62145" cy="50607"/>
            </a:xfrm>
            <a:custGeom>
              <a:avLst/>
              <a:gdLst/>
              <a:ahLst/>
              <a:cxnLst/>
              <a:rect l="l" t="t" r="r" b="b"/>
              <a:pathLst>
                <a:path w="1939" h="1579" extrusionOk="0">
                  <a:moveTo>
                    <a:pt x="318" y="0"/>
                  </a:moveTo>
                  <a:cubicBezTo>
                    <a:pt x="251" y="0"/>
                    <a:pt x="184" y="8"/>
                    <a:pt x="117" y="8"/>
                  </a:cubicBezTo>
                  <a:cubicBezTo>
                    <a:pt x="84" y="8"/>
                    <a:pt x="50" y="24"/>
                    <a:pt x="0" y="41"/>
                  </a:cubicBezTo>
                  <a:lnTo>
                    <a:pt x="17" y="41"/>
                  </a:lnTo>
                  <a:cubicBezTo>
                    <a:pt x="17" y="41"/>
                    <a:pt x="54" y="37"/>
                    <a:pt x="123" y="37"/>
                  </a:cubicBezTo>
                  <a:cubicBezTo>
                    <a:pt x="192" y="37"/>
                    <a:pt x="293" y="41"/>
                    <a:pt x="418" y="58"/>
                  </a:cubicBezTo>
                  <a:cubicBezTo>
                    <a:pt x="1069" y="125"/>
                    <a:pt x="1621" y="559"/>
                    <a:pt x="1838" y="1194"/>
                  </a:cubicBezTo>
                  <a:cubicBezTo>
                    <a:pt x="1922" y="1428"/>
                    <a:pt x="1922" y="1578"/>
                    <a:pt x="1938" y="1578"/>
                  </a:cubicBezTo>
                  <a:cubicBezTo>
                    <a:pt x="1938" y="1545"/>
                    <a:pt x="1938" y="1511"/>
                    <a:pt x="1938" y="1461"/>
                  </a:cubicBezTo>
                  <a:cubicBezTo>
                    <a:pt x="1922" y="1361"/>
                    <a:pt x="1905" y="1277"/>
                    <a:pt x="1871" y="1177"/>
                  </a:cubicBezTo>
                  <a:cubicBezTo>
                    <a:pt x="1688" y="526"/>
                    <a:pt x="1103" y="58"/>
                    <a:pt x="418" y="8"/>
                  </a:cubicBezTo>
                  <a:cubicBezTo>
                    <a:pt x="384" y="2"/>
                    <a:pt x="351" y="0"/>
                    <a:pt x="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2" name="Google Shape;732;p60"/>
            <p:cNvSpPr/>
            <p:nvPr/>
          </p:nvSpPr>
          <p:spPr>
            <a:xfrm>
              <a:off x="1654702" y="4642579"/>
              <a:ext cx="50895" cy="2756"/>
            </a:xfrm>
            <a:custGeom>
              <a:avLst/>
              <a:gdLst/>
              <a:ahLst/>
              <a:cxnLst/>
              <a:rect l="l" t="t" r="r" b="b"/>
              <a:pathLst>
                <a:path w="1588" h="86" extrusionOk="0">
                  <a:moveTo>
                    <a:pt x="84" y="1"/>
                  </a:moveTo>
                  <a:cubicBezTo>
                    <a:pt x="30" y="1"/>
                    <a:pt x="0" y="3"/>
                    <a:pt x="0" y="8"/>
                  </a:cubicBezTo>
                  <a:cubicBezTo>
                    <a:pt x="271" y="60"/>
                    <a:pt x="546" y="85"/>
                    <a:pt x="824" y="85"/>
                  </a:cubicBezTo>
                  <a:cubicBezTo>
                    <a:pt x="1077" y="85"/>
                    <a:pt x="1332" y="64"/>
                    <a:pt x="1587" y="25"/>
                  </a:cubicBezTo>
                  <a:cubicBezTo>
                    <a:pt x="1587" y="19"/>
                    <a:pt x="1547" y="17"/>
                    <a:pt x="1476" y="17"/>
                  </a:cubicBezTo>
                  <a:cubicBezTo>
                    <a:pt x="1335" y="17"/>
                    <a:pt x="1075" y="25"/>
                    <a:pt x="785" y="25"/>
                  </a:cubicBezTo>
                  <a:cubicBezTo>
                    <a:pt x="478" y="13"/>
                    <a:pt x="213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3" name="Google Shape;733;p60"/>
            <p:cNvSpPr/>
            <p:nvPr/>
          </p:nvSpPr>
          <p:spPr>
            <a:xfrm>
              <a:off x="1619896" y="4642707"/>
              <a:ext cx="5897" cy="977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20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3" y="71"/>
                    <a:pt x="84" y="154"/>
                  </a:cubicBezTo>
                  <a:cubicBezTo>
                    <a:pt x="117" y="238"/>
                    <a:pt x="134" y="305"/>
                    <a:pt x="150" y="305"/>
                  </a:cubicBezTo>
                  <a:cubicBezTo>
                    <a:pt x="167" y="305"/>
                    <a:pt x="184" y="221"/>
                    <a:pt x="134" y="138"/>
                  </a:cubicBezTo>
                  <a:cubicBezTo>
                    <a:pt x="105" y="50"/>
                    <a:pt x="37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4" name="Google Shape;734;p60"/>
            <p:cNvSpPr/>
            <p:nvPr/>
          </p:nvSpPr>
          <p:spPr>
            <a:xfrm>
              <a:off x="1607044" y="4626618"/>
              <a:ext cx="7500" cy="6731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22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0" y="21"/>
                    <a:pt x="33" y="71"/>
                    <a:pt x="84" y="122"/>
                  </a:cubicBezTo>
                  <a:cubicBezTo>
                    <a:pt x="139" y="177"/>
                    <a:pt x="183" y="209"/>
                    <a:pt x="206" y="209"/>
                  </a:cubicBezTo>
                  <a:cubicBezTo>
                    <a:pt x="211" y="209"/>
                    <a:pt x="214" y="208"/>
                    <a:pt x="217" y="205"/>
                  </a:cubicBezTo>
                  <a:cubicBezTo>
                    <a:pt x="234" y="188"/>
                    <a:pt x="184" y="138"/>
                    <a:pt x="134" y="88"/>
                  </a:cubicBezTo>
                  <a:cubicBezTo>
                    <a:pt x="92" y="33"/>
                    <a:pt x="3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5" name="Google Shape;735;p60"/>
            <p:cNvSpPr/>
            <p:nvPr/>
          </p:nvSpPr>
          <p:spPr>
            <a:xfrm>
              <a:off x="1588807" y="4618253"/>
              <a:ext cx="10769" cy="4391"/>
            </a:xfrm>
            <a:custGeom>
              <a:avLst/>
              <a:gdLst/>
              <a:ahLst/>
              <a:cxnLst/>
              <a:rect l="l" t="t" r="r" b="b"/>
              <a:pathLst>
                <a:path w="336" h="137" extrusionOk="0">
                  <a:moveTo>
                    <a:pt x="98" y="1"/>
                  </a:moveTo>
                  <a:cubicBezTo>
                    <a:pt x="41" y="1"/>
                    <a:pt x="1" y="20"/>
                    <a:pt x="1" y="32"/>
                  </a:cubicBezTo>
                  <a:cubicBezTo>
                    <a:pt x="1" y="48"/>
                    <a:pt x="84" y="48"/>
                    <a:pt x="168" y="82"/>
                  </a:cubicBezTo>
                  <a:cubicBezTo>
                    <a:pt x="223" y="109"/>
                    <a:pt x="277" y="136"/>
                    <a:pt x="304" y="136"/>
                  </a:cubicBezTo>
                  <a:cubicBezTo>
                    <a:pt x="311" y="136"/>
                    <a:pt x="315" y="135"/>
                    <a:pt x="318" y="132"/>
                  </a:cubicBezTo>
                  <a:cubicBezTo>
                    <a:pt x="335" y="132"/>
                    <a:pt x="285" y="48"/>
                    <a:pt x="185" y="15"/>
                  </a:cubicBezTo>
                  <a:cubicBezTo>
                    <a:pt x="154" y="5"/>
                    <a:pt x="124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6" name="Google Shape;736;p60"/>
            <p:cNvSpPr/>
            <p:nvPr/>
          </p:nvSpPr>
          <p:spPr>
            <a:xfrm>
              <a:off x="1575442" y="4615625"/>
              <a:ext cx="5897" cy="2468"/>
            </a:xfrm>
            <a:custGeom>
              <a:avLst/>
              <a:gdLst/>
              <a:ahLst/>
              <a:cxnLst/>
              <a:rect l="l" t="t" r="r" b="b"/>
              <a:pathLst>
                <a:path w="184" h="77" extrusionOk="0">
                  <a:moveTo>
                    <a:pt x="46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47"/>
                    <a:pt x="84" y="64"/>
                  </a:cubicBezTo>
                  <a:cubicBezTo>
                    <a:pt x="109" y="72"/>
                    <a:pt x="130" y="76"/>
                    <a:pt x="144" y="76"/>
                  </a:cubicBezTo>
                  <a:cubicBezTo>
                    <a:pt x="159" y="76"/>
                    <a:pt x="167" y="72"/>
                    <a:pt x="167" y="64"/>
                  </a:cubicBezTo>
                  <a:cubicBezTo>
                    <a:pt x="184" y="47"/>
                    <a:pt x="151" y="30"/>
                    <a:pt x="100" y="13"/>
                  </a:cubicBezTo>
                  <a:cubicBezTo>
                    <a:pt x="84" y="5"/>
                    <a:pt x="63" y="1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7" name="Google Shape;737;p60"/>
            <p:cNvSpPr/>
            <p:nvPr/>
          </p:nvSpPr>
          <p:spPr>
            <a:xfrm>
              <a:off x="1380514" y="2549521"/>
              <a:ext cx="467001" cy="148488"/>
            </a:xfrm>
            <a:custGeom>
              <a:avLst/>
              <a:gdLst/>
              <a:ahLst/>
              <a:cxnLst/>
              <a:rect l="l" t="t" r="r" b="b"/>
              <a:pathLst>
                <a:path w="14571" h="4633" extrusionOk="0">
                  <a:moveTo>
                    <a:pt x="0" y="0"/>
                  </a:moveTo>
                  <a:cubicBezTo>
                    <a:pt x="0" y="0"/>
                    <a:pt x="598" y="4633"/>
                    <a:pt x="5044" y="4633"/>
                  </a:cubicBezTo>
                  <a:cubicBezTo>
                    <a:pt x="5122" y="4633"/>
                    <a:pt x="5200" y="4631"/>
                    <a:pt x="5280" y="4629"/>
                  </a:cubicBezTo>
                  <a:cubicBezTo>
                    <a:pt x="8388" y="4478"/>
                    <a:pt x="11496" y="4127"/>
                    <a:pt x="14570" y="3576"/>
                  </a:cubicBezTo>
                  <a:lnTo>
                    <a:pt x="14520" y="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30196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38" name="Google Shape;738;p60"/>
            <p:cNvSpPr/>
            <p:nvPr/>
          </p:nvSpPr>
          <p:spPr>
            <a:xfrm>
              <a:off x="1305005" y="2292480"/>
              <a:ext cx="951084" cy="383286"/>
            </a:xfrm>
            <a:custGeom>
              <a:avLst/>
              <a:gdLst/>
              <a:ahLst/>
              <a:cxnLst/>
              <a:rect l="l" t="t" r="r" b="b"/>
              <a:pathLst>
                <a:path w="29675" h="11959" extrusionOk="0">
                  <a:moveTo>
                    <a:pt x="6132" y="0"/>
                  </a:moveTo>
                  <a:lnTo>
                    <a:pt x="101" y="3108"/>
                  </a:lnTo>
                  <a:cubicBezTo>
                    <a:pt x="101" y="3108"/>
                    <a:pt x="0" y="3442"/>
                    <a:pt x="2741" y="8789"/>
                  </a:cubicBezTo>
                  <a:cubicBezTo>
                    <a:pt x="3958" y="11159"/>
                    <a:pt x="6570" y="11959"/>
                    <a:pt x="9540" y="11959"/>
                  </a:cubicBezTo>
                  <a:cubicBezTo>
                    <a:pt x="15697" y="11959"/>
                    <a:pt x="23392" y="8522"/>
                    <a:pt x="23392" y="8522"/>
                  </a:cubicBezTo>
                  <a:lnTo>
                    <a:pt x="23392" y="8505"/>
                  </a:lnTo>
                  <a:cubicBezTo>
                    <a:pt x="24679" y="8254"/>
                    <a:pt x="25932" y="7920"/>
                    <a:pt x="27185" y="7536"/>
                  </a:cubicBezTo>
                  <a:cubicBezTo>
                    <a:pt x="28889" y="6918"/>
                    <a:pt x="28839" y="6767"/>
                    <a:pt x="28722" y="6583"/>
                  </a:cubicBezTo>
                  <a:cubicBezTo>
                    <a:pt x="28680" y="6508"/>
                    <a:pt x="28581" y="6477"/>
                    <a:pt x="28445" y="6477"/>
                  </a:cubicBezTo>
                  <a:cubicBezTo>
                    <a:pt x="27855" y="6477"/>
                    <a:pt x="26568" y="7062"/>
                    <a:pt x="26175" y="7062"/>
                  </a:cubicBezTo>
                  <a:cubicBezTo>
                    <a:pt x="26061" y="7062"/>
                    <a:pt x="26022" y="7012"/>
                    <a:pt x="26099" y="6884"/>
                  </a:cubicBezTo>
                  <a:cubicBezTo>
                    <a:pt x="26517" y="6232"/>
                    <a:pt x="29675" y="5497"/>
                    <a:pt x="29357" y="4979"/>
                  </a:cubicBezTo>
                  <a:cubicBezTo>
                    <a:pt x="29285" y="4864"/>
                    <a:pt x="29141" y="4816"/>
                    <a:pt x="28950" y="4816"/>
                  </a:cubicBezTo>
                  <a:cubicBezTo>
                    <a:pt x="28035" y="4816"/>
                    <a:pt x="26056" y="5919"/>
                    <a:pt x="25849" y="6015"/>
                  </a:cubicBezTo>
                  <a:cubicBezTo>
                    <a:pt x="25813" y="6032"/>
                    <a:pt x="25780" y="6039"/>
                    <a:pt x="25748" y="6039"/>
                  </a:cubicBezTo>
                  <a:cubicBezTo>
                    <a:pt x="25555" y="6039"/>
                    <a:pt x="25447" y="5767"/>
                    <a:pt x="25648" y="5681"/>
                  </a:cubicBezTo>
                  <a:cubicBezTo>
                    <a:pt x="25982" y="5547"/>
                    <a:pt x="29458" y="4060"/>
                    <a:pt x="29057" y="3409"/>
                  </a:cubicBezTo>
                  <a:cubicBezTo>
                    <a:pt x="28994" y="3302"/>
                    <a:pt x="28897" y="3265"/>
                    <a:pt x="28792" y="3265"/>
                  </a:cubicBezTo>
                  <a:cubicBezTo>
                    <a:pt x="28533" y="3265"/>
                    <a:pt x="28221" y="3492"/>
                    <a:pt x="28221" y="3492"/>
                  </a:cubicBezTo>
                  <a:cubicBezTo>
                    <a:pt x="28221" y="3492"/>
                    <a:pt x="25597" y="4853"/>
                    <a:pt x="25006" y="4853"/>
                  </a:cubicBezTo>
                  <a:cubicBezTo>
                    <a:pt x="24949" y="4853"/>
                    <a:pt x="24911" y="4840"/>
                    <a:pt x="24896" y="4812"/>
                  </a:cubicBezTo>
                  <a:cubicBezTo>
                    <a:pt x="24712" y="4495"/>
                    <a:pt x="26534" y="3476"/>
                    <a:pt x="27169" y="3175"/>
                  </a:cubicBezTo>
                  <a:cubicBezTo>
                    <a:pt x="27787" y="2874"/>
                    <a:pt x="27904" y="2456"/>
                    <a:pt x="27536" y="2289"/>
                  </a:cubicBezTo>
                  <a:cubicBezTo>
                    <a:pt x="27522" y="2282"/>
                    <a:pt x="27500" y="2279"/>
                    <a:pt x="27473" y="2279"/>
                  </a:cubicBezTo>
                  <a:cubicBezTo>
                    <a:pt x="27062" y="2279"/>
                    <a:pt x="25291" y="3061"/>
                    <a:pt x="24696" y="3359"/>
                  </a:cubicBezTo>
                  <a:cubicBezTo>
                    <a:pt x="24303" y="3560"/>
                    <a:pt x="23478" y="3992"/>
                    <a:pt x="23049" y="3992"/>
                  </a:cubicBezTo>
                  <a:cubicBezTo>
                    <a:pt x="22803" y="3992"/>
                    <a:pt x="22687" y="3850"/>
                    <a:pt x="22858" y="3442"/>
                  </a:cubicBezTo>
                  <a:cubicBezTo>
                    <a:pt x="23342" y="2323"/>
                    <a:pt x="23292" y="1287"/>
                    <a:pt x="23075" y="1019"/>
                  </a:cubicBezTo>
                  <a:cubicBezTo>
                    <a:pt x="23010" y="932"/>
                    <a:pt x="22916" y="893"/>
                    <a:pt x="22820" y="893"/>
                  </a:cubicBezTo>
                  <a:cubicBezTo>
                    <a:pt x="22621" y="893"/>
                    <a:pt x="22412" y="1061"/>
                    <a:pt x="22423" y="1320"/>
                  </a:cubicBezTo>
                  <a:cubicBezTo>
                    <a:pt x="22390" y="1721"/>
                    <a:pt x="22306" y="2122"/>
                    <a:pt x="22173" y="2506"/>
                  </a:cubicBezTo>
                  <a:cubicBezTo>
                    <a:pt x="22072" y="2824"/>
                    <a:pt x="21905" y="3125"/>
                    <a:pt x="21705" y="3375"/>
                  </a:cubicBezTo>
                  <a:cubicBezTo>
                    <a:pt x="21471" y="3693"/>
                    <a:pt x="21270" y="3943"/>
                    <a:pt x="21087" y="4144"/>
                  </a:cubicBezTo>
                  <a:cubicBezTo>
                    <a:pt x="19478" y="4705"/>
                    <a:pt x="15248" y="6022"/>
                    <a:pt x="10943" y="6022"/>
                  </a:cubicBezTo>
                  <a:cubicBezTo>
                    <a:pt x="10375" y="6022"/>
                    <a:pt x="9805" y="5999"/>
                    <a:pt x="9240" y="5948"/>
                  </a:cubicBezTo>
                  <a:cubicBezTo>
                    <a:pt x="8355" y="5865"/>
                    <a:pt x="6132" y="0"/>
                    <a:pt x="613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39" name="Google Shape;739;p60"/>
          <p:cNvSpPr txBox="1">
            <a:spLocks noGrp="1"/>
          </p:cNvSpPr>
          <p:nvPr>
            <p:ph type="body" idx="1"/>
          </p:nvPr>
        </p:nvSpPr>
        <p:spPr>
          <a:xfrm>
            <a:off x="2343639" y="579130"/>
            <a:ext cx="3302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3000"/>
              <a:buNone/>
              <a:defRPr sz="30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0" name="Google Shape;740;p60"/>
          <p:cNvSpPr txBox="1">
            <a:spLocks noGrp="1"/>
          </p:cNvSpPr>
          <p:nvPr>
            <p:ph type="body" idx="2"/>
          </p:nvPr>
        </p:nvSpPr>
        <p:spPr>
          <a:xfrm>
            <a:off x="1747105" y="1244965"/>
            <a:ext cx="65511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2100"/>
              <a:buChar char="•"/>
              <a:defRPr>
                <a:solidFill>
                  <a:srgbClr val="43434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>
                <a:solidFill>
                  <a:srgbClr val="434344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>
                <a:solidFill>
                  <a:srgbClr val="434344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solidFill>
                  <a:srgbClr val="434344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solidFill>
                  <a:srgbClr val="434344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rgbClr val="FCB833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6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5" name="Google Shape;745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2691" y="2621927"/>
            <a:ext cx="7543803" cy="201035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1"/>
          <p:cNvSpPr/>
          <p:nvPr/>
        </p:nvSpPr>
        <p:spPr>
          <a:xfrm>
            <a:off x="1714500" y="3058069"/>
            <a:ext cx="1115400" cy="12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7" name="Google Shape;747;p61"/>
          <p:cNvSpPr txBox="1">
            <a:spLocks noGrp="1"/>
          </p:cNvSpPr>
          <p:nvPr>
            <p:ph type="body" idx="1"/>
          </p:nvPr>
        </p:nvSpPr>
        <p:spPr>
          <a:xfrm>
            <a:off x="1653731" y="601980"/>
            <a:ext cx="43053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8" name="Google Shape;748;p61"/>
          <p:cNvSpPr txBox="1">
            <a:spLocks noGrp="1"/>
          </p:cNvSpPr>
          <p:nvPr>
            <p:ph type="body" idx="2"/>
          </p:nvPr>
        </p:nvSpPr>
        <p:spPr>
          <a:xfrm>
            <a:off x="1714500" y="3334449"/>
            <a:ext cx="2811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749" name="Google Shape;749;p61"/>
          <p:cNvGrpSpPr/>
          <p:nvPr/>
        </p:nvGrpSpPr>
        <p:grpSpPr>
          <a:xfrm>
            <a:off x="6648252" y="1022628"/>
            <a:ext cx="2043668" cy="1306838"/>
            <a:chOff x="4220936" y="1061357"/>
            <a:chExt cx="3932400" cy="2514600"/>
          </a:xfrm>
        </p:grpSpPr>
        <p:sp>
          <p:nvSpPr>
            <p:cNvPr id="750" name="Google Shape;750;p61"/>
            <p:cNvSpPr/>
            <p:nvPr/>
          </p:nvSpPr>
          <p:spPr>
            <a:xfrm>
              <a:off x="4220936" y="1061357"/>
              <a:ext cx="3932400" cy="2514600"/>
            </a:xfrm>
            <a:prstGeom prst="rect">
              <a:avLst/>
            </a:prstGeom>
            <a:solidFill>
              <a:srgbClr val="FEF9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751" name="Google Shape;751;p61"/>
            <p:cNvGrpSpPr/>
            <p:nvPr/>
          </p:nvGrpSpPr>
          <p:grpSpPr>
            <a:xfrm>
              <a:off x="4356498" y="1173454"/>
              <a:ext cx="352639" cy="86420"/>
              <a:chOff x="4421275" y="1195765"/>
              <a:chExt cx="785912" cy="192601"/>
            </a:xfrm>
          </p:grpSpPr>
          <p:sp>
            <p:nvSpPr>
              <p:cNvPr id="752" name="Google Shape;752;p61"/>
              <p:cNvSpPr/>
              <p:nvPr/>
            </p:nvSpPr>
            <p:spPr>
              <a:xfrm>
                <a:off x="4421275" y="1195766"/>
                <a:ext cx="192600" cy="192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753" name="Google Shape;753;p61"/>
              <p:cNvSpPr/>
              <p:nvPr/>
            </p:nvSpPr>
            <p:spPr>
              <a:xfrm>
                <a:off x="4717931" y="1195765"/>
                <a:ext cx="192600" cy="192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754" name="Google Shape;754;p61"/>
              <p:cNvSpPr/>
              <p:nvPr/>
            </p:nvSpPr>
            <p:spPr>
              <a:xfrm>
                <a:off x="5014587" y="1195765"/>
                <a:ext cx="192600" cy="192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cxnSp>
          <p:nvCxnSpPr>
            <p:cNvPr id="755" name="Google Shape;755;p61"/>
            <p:cNvCxnSpPr/>
            <p:nvPr/>
          </p:nvCxnSpPr>
          <p:spPr>
            <a:xfrm>
              <a:off x="4220936" y="1363980"/>
              <a:ext cx="3932400" cy="0"/>
            </a:xfrm>
            <a:prstGeom prst="straightConnector1">
              <a:avLst/>
            </a:prstGeom>
            <a:noFill/>
            <a:ln w="12700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56" name="Google Shape;756;p61"/>
            <p:cNvGrpSpPr/>
            <p:nvPr/>
          </p:nvGrpSpPr>
          <p:grpSpPr>
            <a:xfrm>
              <a:off x="4442940" y="1466954"/>
              <a:ext cx="837600" cy="822900"/>
              <a:chOff x="4442940" y="1466954"/>
              <a:chExt cx="837600" cy="822900"/>
            </a:xfrm>
          </p:grpSpPr>
          <p:sp>
            <p:nvSpPr>
              <p:cNvPr id="757" name="Google Shape;757;p61"/>
              <p:cNvSpPr/>
              <p:nvPr/>
            </p:nvSpPr>
            <p:spPr>
              <a:xfrm>
                <a:off x="4442940" y="1466954"/>
                <a:ext cx="837600" cy="822900"/>
              </a:xfrm>
              <a:prstGeom prst="rect">
                <a:avLst/>
              </a:prstGeom>
              <a:solidFill>
                <a:srgbClr val="FADBA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758" name="Google Shape;758;p61"/>
              <p:cNvSpPr/>
              <p:nvPr/>
            </p:nvSpPr>
            <p:spPr>
              <a:xfrm>
                <a:off x="4489615" y="1518608"/>
                <a:ext cx="736800" cy="716100"/>
              </a:xfrm>
              <a:prstGeom prst="rect">
                <a:avLst/>
              </a:prstGeom>
              <a:noFill/>
              <a:ln w="9525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grpSp>
            <p:nvGrpSpPr>
              <p:cNvPr id="759" name="Google Shape;759;p61"/>
              <p:cNvGrpSpPr/>
              <p:nvPr/>
            </p:nvGrpSpPr>
            <p:grpSpPr>
              <a:xfrm>
                <a:off x="4489450" y="1826922"/>
                <a:ext cx="736794" cy="409500"/>
                <a:chOff x="4493402" y="1826922"/>
                <a:chExt cx="676578" cy="409500"/>
              </a:xfrm>
            </p:grpSpPr>
            <p:sp>
              <p:nvSpPr>
                <p:cNvPr id="760" name="Google Shape;760;p61"/>
                <p:cNvSpPr/>
                <p:nvPr/>
              </p:nvSpPr>
              <p:spPr>
                <a:xfrm>
                  <a:off x="4493402" y="1826922"/>
                  <a:ext cx="499200" cy="409500"/>
                </a:xfrm>
                <a:prstGeom prst="triangle">
                  <a:avLst>
                    <a:gd name="adj" fmla="val 42672"/>
                  </a:avLst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761" name="Google Shape;761;p61"/>
                <p:cNvSpPr/>
                <p:nvPr/>
              </p:nvSpPr>
              <p:spPr>
                <a:xfrm>
                  <a:off x="4823180" y="2011679"/>
                  <a:ext cx="346800" cy="222000"/>
                </a:xfrm>
                <a:prstGeom prst="triangle">
                  <a:avLst>
                    <a:gd name="adj" fmla="val 62013"/>
                  </a:avLst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762" name="Google Shape;762;p61"/>
              <p:cNvSpPr/>
              <p:nvPr/>
            </p:nvSpPr>
            <p:spPr>
              <a:xfrm>
                <a:off x="4871836" y="1629654"/>
                <a:ext cx="120600" cy="120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763" name="Google Shape;763;p61"/>
            <p:cNvSpPr/>
            <p:nvPr/>
          </p:nvSpPr>
          <p:spPr>
            <a:xfrm>
              <a:off x="4442940" y="2421056"/>
              <a:ext cx="837600" cy="1125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764" name="Google Shape;764;p61"/>
            <p:cNvGrpSpPr/>
            <p:nvPr/>
          </p:nvGrpSpPr>
          <p:grpSpPr>
            <a:xfrm>
              <a:off x="4442940" y="2723873"/>
              <a:ext cx="837600" cy="537555"/>
              <a:chOff x="4442940" y="2723873"/>
              <a:chExt cx="837600" cy="537555"/>
            </a:xfrm>
          </p:grpSpPr>
          <p:cxnSp>
            <p:nvCxnSpPr>
              <p:cNvPr id="765" name="Google Shape;765;p61"/>
              <p:cNvCxnSpPr/>
              <p:nvPr/>
            </p:nvCxnSpPr>
            <p:spPr>
              <a:xfrm>
                <a:off x="4442940" y="2723873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6" name="Google Shape;766;p61"/>
              <p:cNvCxnSpPr/>
              <p:nvPr/>
            </p:nvCxnSpPr>
            <p:spPr>
              <a:xfrm>
                <a:off x="4442940" y="2831384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7" name="Google Shape;767;p61"/>
              <p:cNvCxnSpPr/>
              <p:nvPr/>
            </p:nvCxnSpPr>
            <p:spPr>
              <a:xfrm>
                <a:off x="4442940" y="2938895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61"/>
              <p:cNvCxnSpPr/>
              <p:nvPr/>
            </p:nvCxnSpPr>
            <p:spPr>
              <a:xfrm>
                <a:off x="4442940" y="3046406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9" name="Google Shape;769;p61"/>
              <p:cNvCxnSpPr/>
              <p:nvPr/>
            </p:nvCxnSpPr>
            <p:spPr>
              <a:xfrm>
                <a:off x="4442940" y="3153917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0" name="Google Shape;770;p61"/>
              <p:cNvCxnSpPr/>
              <p:nvPr/>
            </p:nvCxnSpPr>
            <p:spPr>
              <a:xfrm>
                <a:off x="4442940" y="3261428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71" name="Google Shape;771;p61"/>
            <p:cNvSpPr/>
            <p:nvPr/>
          </p:nvSpPr>
          <p:spPr>
            <a:xfrm>
              <a:off x="5400640" y="1616083"/>
              <a:ext cx="1030500" cy="849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772" name="Google Shape;772;p61"/>
            <p:cNvGrpSpPr/>
            <p:nvPr/>
          </p:nvGrpSpPr>
          <p:grpSpPr>
            <a:xfrm>
              <a:off x="5400745" y="1821425"/>
              <a:ext cx="2511627" cy="645066"/>
              <a:chOff x="4442940" y="2723873"/>
              <a:chExt cx="837600" cy="645066"/>
            </a:xfrm>
          </p:grpSpPr>
          <p:cxnSp>
            <p:nvCxnSpPr>
              <p:cNvPr id="773" name="Google Shape;773;p61"/>
              <p:cNvCxnSpPr/>
              <p:nvPr/>
            </p:nvCxnSpPr>
            <p:spPr>
              <a:xfrm>
                <a:off x="4442940" y="2723873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61"/>
              <p:cNvCxnSpPr/>
              <p:nvPr/>
            </p:nvCxnSpPr>
            <p:spPr>
              <a:xfrm>
                <a:off x="4442940" y="2831384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5" name="Google Shape;775;p61"/>
              <p:cNvCxnSpPr/>
              <p:nvPr/>
            </p:nvCxnSpPr>
            <p:spPr>
              <a:xfrm>
                <a:off x="4442940" y="2938895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6" name="Google Shape;776;p61"/>
              <p:cNvCxnSpPr/>
              <p:nvPr/>
            </p:nvCxnSpPr>
            <p:spPr>
              <a:xfrm>
                <a:off x="4442940" y="3046406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7" name="Google Shape;777;p61"/>
              <p:cNvCxnSpPr/>
              <p:nvPr/>
            </p:nvCxnSpPr>
            <p:spPr>
              <a:xfrm>
                <a:off x="4442940" y="3153917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8" name="Google Shape;778;p61"/>
              <p:cNvCxnSpPr/>
              <p:nvPr/>
            </p:nvCxnSpPr>
            <p:spPr>
              <a:xfrm>
                <a:off x="4442940" y="3261428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9" name="Google Shape;779;p61"/>
              <p:cNvCxnSpPr/>
              <p:nvPr/>
            </p:nvCxnSpPr>
            <p:spPr>
              <a:xfrm>
                <a:off x="4442940" y="3368939"/>
                <a:ext cx="42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80" name="Google Shape;780;p61"/>
            <p:cNvGrpSpPr/>
            <p:nvPr/>
          </p:nvGrpSpPr>
          <p:grpSpPr>
            <a:xfrm>
              <a:off x="5400685" y="2705506"/>
              <a:ext cx="644114" cy="632810"/>
              <a:chOff x="4442940" y="1466954"/>
              <a:chExt cx="837600" cy="822900"/>
            </a:xfrm>
          </p:grpSpPr>
          <p:sp>
            <p:nvSpPr>
              <p:cNvPr id="781" name="Google Shape;781;p61"/>
              <p:cNvSpPr/>
              <p:nvPr/>
            </p:nvSpPr>
            <p:spPr>
              <a:xfrm>
                <a:off x="4442940" y="1466954"/>
                <a:ext cx="837600" cy="822900"/>
              </a:xfrm>
              <a:prstGeom prst="rect">
                <a:avLst/>
              </a:prstGeom>
              <a:solidFill>
                <a:srgbClr val="FADBA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4489615" y="1518608"/>
                <a:ext cx="736800" cy="716100"/>
              </a:xfrm>
              <a:prstGeom prst="rect">
                <a:avLst/>
              </a:prstGeom>
              <a:noFill/>
              <a:ln w="9525" cap="flat" cmpd="sng">
                <a:solidFill>
                  <a:srgbClr val="FCB8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grpSp>
            <p:nvGrpSpPr>
              <p:cNvPr id="783" name="Google Shape;783;p61"/>
              <p:cNvGrpSpPr/>
              <p:nvPr/>
            </p:nvGrpSpPr>
            <p:grpSpPr>
              <a:xfrm>
                <a:off x="4489450" y="1821425"/>
                <a:ext cx="736794" cy="412254"/>
                <a:chOff x="4493402" y="1821425"/>
                <a:chExt cx="676578" cy="412254"/>
              </a:xfrm>
            </p:grpSpPr>
            <p:sp>
              <p:nvSpPr>
                <p:cNvPr id="784" name="Google Shape;784;p61"/>
                <p:cNvSpPr/>
                <p:nvPr/>
              </p:nvSpPr>
              <p:spPr>
                <a:xfrm>
                  <a:off x="4493402" y="1821425"/>
                  <a:ext cx="499200" cy="409500"/>
                </a:xfrm>
                <a:prstGeom prst="triangle">
                  <a:avLst>
                    <a:gd name="adj" fmla="val 42672"/>
                  </a:avLst>
                </a:prstGeom>
                <a:solidFill>
                  <a:srgbClr val="FCB8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785" name="Google Shape;785;p61"/>
                <p:cNvSpPr/>
                <p:nvPr/>
              </p:nvSpPr>
              <p:spPr>
                <a:xfrm>
                  <a:off x="4823180" y="2011679"/>
                  <a:ext cx="346800" cy="222000"/>
                </a:xfrm>
                <a:prstGeom prst="triangle">
                  <a:avLst>
                    <a:gd name="adj" fmla="val 62013"/>
                  </a:avLst>
                </a:prstGeom>
                <a:solidFill>
                  <a:srgbClr val="FCB8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786" name="Google Shape;786;p61"/>
              <p:cNvSpPr/>
              <p:nvPr/>
            </p:nvSpPr>
            <p:spPr>
              <a:xfrm>
                <a:off x="4871836" y="1629654"/>
                <a:ext cx="120600" cy="120600"/>
              </a:xfrm>
              <a:prstGeom prst="ellipse">
                <a:avLst/>
              </a:prstGeom>
              <a:solidFill>
                <a:srgbClr val="FCB83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787" name="Google Shape;787;p61"/>
            <p:cNvGrpSpPr/>
            <p:nvPr/>
          </p:nvGrpSpPr>
          <p:grpSpPr>
            <a:xfrm>
              <a:off x="6164973" y="2725344"/>
              <a:ext cx="1747569" cy="591074"/>
              <a:chOff x="4442940" y="2723873"/>
              <a:chExt cx="837600" cy="322533"/>
            </a:xfrm>
          </p:grpSpPr>
          <p:cxnSp>
            <p:nvCxnSpPr>
              <p:cNvPr id="788" name="Google Shape;788;p61"/>
              <p:cNvCxnSpPr/>
              <p:nvPr/>
            </p:nvCxnSpPr>
            <p:spPr>
              <a:xfrm>
                <a:off x="4442940" y="2723873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9" name="Google Shape;789;p61"/>
              <p:cNvCxnSpPr/>
              <p:nvPr/>
            </p:nvCxnSpPr>
            <p:spPr>
              <a:xfrm>
                <a:off x="4442940" y="2831384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90" name="Google Shape;790;p61"/>
              <p:cNvCxnSpPr/>
              <p:nvPr/>
            </p:nvCxnSpPr>
            <p:spPr>
              <a:xfrm>
                <a:off x="4442940" y="2938895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p61"/>
              <p:cNvCxnSpPr/>
              <p:nvPr/>
            </p:nvCxnSpPr>
            <p:spPr>
              <a:xfrm>
                <a:off x="4442940" y="3046406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792" name="Google Shape;79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717" y="3326779"/>
            <a:ext cx="1638482" cy="1549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61"/>
          <p:cNvGrpSpPr/>
          <p:nvPr/>
        </p:nvGrpSpPr>
        <p:grpSpPr>
          <a:xfrm>
            <a:off x="8296159" y="107635"/>
            <a:ext cx="794315" cy="304701"/>
            <a:chOff x="10739120" y="341100"/>
            <a:chExt cx="1229400" cy="471600"/>
          </a:xfrm>
        </p:grpSpPr>
        <p:sp>
          <p:nvSpPr>
            <p:cNvPr id="794" name="Google Shape;794;p61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FCB8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795" name="Google Shape;795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bg>
      <p:bgPr>
        <a:solidFill>
          <a:srgbClr val="FEF9F1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00" name="Google Shape;800;p62"/>
          <p:cNvGrpSpPr/>
          <p:nvPr/>
        </p:nvGrpSpPr>
        <p:grpSpPr>
          <a:xfrm>
            <a:off x="445260" y="1890657"/>
            <a:ext cx="2942799" cy="2421313"/>
            <a:chOff x="590800" y="960850"/>
            <a:chExt cx="4463521" cy="3672551"/>
          </a:xfrm>
        </p:grpSpPr>
        <p:sp>
          <p:nvSpPr>
            <p:cNvPr id="801" name="Google Shape;801;p62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2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2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2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2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2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2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2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2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2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2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2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2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2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2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2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2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2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2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2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2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2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2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2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2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2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2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2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2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2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2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2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2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2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2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2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2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2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2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2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2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2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2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2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2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2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2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2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2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2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2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2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2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2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2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2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2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2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2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2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2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2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2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2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2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2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2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9" name="Google Shape;949;p62"/>
          <p:cNvSpPr txBox="1">
            <a:spLocks noGrp="1"/>
          </p:cNvSpPr>
          <p:nvPr>
            <p:ph type="body" idx="1"/>
          </p:nvPr>
        </p:nvSpPr>
        <p:spPr>
          <a:xfrm>
            <a:off x="483661" y="875810"/>
            <a:ext cx="2986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3300"/>
              <a:buNone/>
              <a:defRPr sz="3300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6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6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8" name="Google Shape;958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6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1_Title and three columns "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CB833"/>
        </a:solid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6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5" name="Google Shape;965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920" y="2552700"/>
            <a:ext cx="7543803" cy="201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923" y="3475288"/>
            <a:ext cx="1366548" cy="129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7" name="Google Shape;967;p65"/>
          <p:cNvGrpSpPr/>
          <p:nvPr/>
        </p:nvGrpSpPr>
        <p:grpSpPr>
          <a:xfrm>
            <a:off x="8296159" y="107635"/>
            <a:ext cx="794315" cy="304701"/>
            <a:chOff x="10739120" y="341100"/>
            <a:chExt cx="1229400" cy="471600"/>
          </a:xfrm>
        </p:grpSpPr>
        <p:sp>
          <p:nvSpPr>
            <p:cNvPr id="968" name="Google Shape;968;p65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FCB8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969" name="Google Shape;969;p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6"/>
          <p:cNvSpPr/>
          <p:nvPr/>
        </p:nvSpPr>
        <p:spPr>
          <a:xfrm>
            <a:off x="1" y="1010497"/>
            <a:ext cx="9144000" cy="2482800"/>
          </a:xfrm>
          <a:prstGeom prst="rect">
            <a:avLst/>
          </a:prstGeom>
          <a:solidFill>
            <a:srgbClr val="FEEBC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2" name="Google Shape;972;p66"/>
          <p:cNvSpPr/>
          <p:nvPr/>
        </p:nvSpPr>
        <p:spPr>
          <a:xfrm>
            <a:off x="468774" y="1010497"/>
            <a:ext cx="3168600" cy="2482800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3" name="Google Shape;973;p66"/>
          <p:cNvSpPr txBox="1">
            <a:spLocks noGrp="1"/>
          </p:cNvSpPr>
          <p:nvPr>
            <p:ph type="title"/>
          </p:nvPr>
        </p:nvSpPr>
        <p:spPr>
          <a:xfrm>
            <a:off x="628650" y="1218547"/>
            <a:ext cx="24003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3300"/>
              <a:buFont typeface="Oswald"/>
              <a:buNone/>
              <a:defRPr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6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6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Only">
  <p:cSld name="7_Title Only">
    <p:bg>
      <p:bgPr>
        <a:solidFill>
          <a:srgbClr val="434344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7"/>
          <p:cNvSpPr/>
          <p:nvPr/>
        </p:nvSpPr>
        <p:spPr>
          <a:xfrm>
            <a:off x="5825447" y="1015678"/>
            <a:ext cx="3318600" cy="26670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6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2" name="Google Shape;982;p67"/>
          <p:cNvSpPr txBox="1">
            <a:spLocks noGrp="1"/>
          </p:cNvSpPr>
          <p:nvPr>
            <p:ph type="body" idx="1"/>
          </p:nvPr>
        </p:nvSpPr>
        <p:spPr>
          <a:xfrm>
            <a:off x="6267238" y="1484606"/>
            <a:ext cx="2718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800"/>
              <a:buNone/>
              <a:defRPr sz="18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3" name="Google Shape;983;p67"/>
          <p:cNvSpPr txBox="1">
            <a:spLocks noGrp="1"/>
          </p:cNvSpPr>
          <p:nvPr>
            <p:ph type="body" idx="2"/>
          </p:nvPr>
        </p:nvSpPr>
        <p:spPr>
          <a:xfrm>
            <a:off x="6267237" y="2102896"/>
            <a:ext cx="2718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984" name="Google Shape;984;p67"/>
          <p:cNvGrpSpPr/>
          <p:nvPr/>
        </p:nvGrpSpPr>
        <p:grpSpPr>
          <a:xfrm>
            <a:off x="1403354" y="1015738"/>
            <a:ext cx="3852597" cy="2934245"/>
            <a:chOff x="1669410" y="1345922"/>
            <a:chExt cx="4021500" cy="3062887"/>
          </a:xfrm>
        </p:grpSpPr>
        <p:sp>
          <p:nvSpPr>
            <p:cNvPr id="985" name="Google Shape;985;p67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1696753" y="1373639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1807558" y="1474394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9" name="Google Shape;989;p67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90" name="Google Shape;990;p67"/>
          <p:cNvGrpSpPr/>
          <p:nvPr/>
        </p:nvGrpSpPr>
        <p:grpSpPr>
          <a:xfrm>
            <a:off x="8296159" y="107635"/>
            <a:ext cx="794315" cy="304701"/>
            <a:chOff x="10739120" y="341100"/>
            <a:chExt cx="1229400" cy="471600"/>
          </a:xfrm>
        </p:grpSpPr>
        <p:sp>
          <p:nvSpPr>
            <p:cNvPr id="991" name="Google Shape;991;p67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992" name="Google Shape;992;p6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6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96" name="Google Shape;996;p6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97" name="Google Shape;997;p6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6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6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03" name="Google Shape;1003;p6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04" name="Google Shape;1004;p6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6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70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0" name="Google Shape;1010;p7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7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1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71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6" name="Google Shape;1016;p7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7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3"/>
          <p:cNvSpPr txBox="1">
            <a:spLocks noGrp="1"/>
          </p:cNvSpPr>
          <p:nvPr>
            <p:ph type="title"/>
          </p:nvPr>
        </p:nvSpPr>
        <p:spPr>
          <a:xfrm>
            <a:off x="0" y="216460"/>
            <a:ext cx="3359700" cy="546300"/>
          </a:xfrm>
          <a:prstGeom prst="rect">
            <a:avLst/>
          </a:prstGeom>
          <a:solidFill>
            <a:srgbClr val="EB9F09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7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7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4" name="Google Shape;1034;p7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5" name="Google Shape;1035;p7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7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75"/>
          <p:cNvGrpSpPr/>
          <p:nvPr/>
        </p:nvGrpSpPr>
        <p:grpSpPr>
          <a:xfrm>
            <a:off x="5327812" y="0"/>
            <a:ext cx="330" cy="5139000"/>
            <a:chOff x="7103750" y="0"/>
            <a:chExt cx="440" cy="6852000"/>
          </a:xfrm>
        </p:grpSpPr>
        <p:cxnSp>
          <p:nvCxnSpPr>
            <p:cNvPr id="1040" name="Google Shape;1040;p75"/>
            <p:cNvCxnSpPr/>
            <p:nvPr/>
          </p:nvCxnSpPr>
          <p:spPr>
            <a:xfrm>
              <a:off x="7104190" y="0"/>
              <a:ext cx="0" cy="6852000"/>
            </a:xfrm>
            <a:prstGeom prst="straightConnector1">
              <a:avLst/>
            </a:prstGeom>
            <a:noFill/>
            <a:ln w="31750" cap="rnd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1" name="Google Shape;1041;p75"/>
            <p:cNvCxnSpPr/>
            <p:nvPr/>
          </p:nvCxnSpPr>
          <p:spPr>
            <a:xfrm>
              <a:off x="7103938" y="4046804"/>
              <a:ext cx="0" cy="966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75"/>
            <p:cNvCxnSpPr/>
            <p:nvPr/>
          </p:nvCxnSpPr>
          <p:spPr>
            <a:xfrm>
              <a:off x="7103938" y="6356350"/>
              <a:ext cx="0" cy="966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75"/>
            <p:cNvCxnSpPr/>
            <p:nvPr/>
          </p:nvCxnSpPr>
          <p:spPr>
            <a:xfrm>
              <a:off x="7103938" y="6513830"/>
              <a:ext cx="0" cy="444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75"/>
            <p:cNvCxnSpPr/>
            <p:nvPr/>
          </p:nvCxnSpPr>
          <p:spPr>
            <a:xfrm>
              <a:off x="7103750" y="2136724"/>
              <a:ext cx="0" cy="9660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5" name="Google Shape;1045;p75"/>
          <p:cNvSpPr/>
          <p:nvPr/>
        </p:nvSpPr>
        <p:spPr>
          <a:xfrm>
            <a:off x="0" y="0"/>
            <a:ext cx="5213400" cy="5143500"/>
          </a:xfrm>
          <a:prstGeom prst="rect">
            <a:avLst/>
          </a:prstGeom>
          <a:solidFill>
            <a:srgbClr val="FCB833">
              <a:alpha val="2431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6" name="Google Shape;1046;p75"/>
          <p:cNvSpPr txBox="1">
            <a:spLocks noGrp="1"/>
          </p:cNvSpPr>
          <p:nvPr>
            <p:ph type="ctrTitle"/>
          </p:nvPr>
        </p:nvSpPr>
        <p:spPr>
          <a:xfrm>
            <a:off x="537609" y="681338"/>
            <a:ext cx="429690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4500"/>
              <a:buFont typeface="Oswald"/>
              <a:buNone/>
              <a:defRPr sz="4500"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75"/>
          <p:cNvSpPr txBox="1">
            <a:spLocks noGrp="1"/>
          </p:cNvSpPr>
          <p:nvPr>
            <p:ph type="subTitle" idx="1"/>
          </p:nvPr>
        </p:nvSpPr>
        <p:spPr>
          <a:xfrm>
            <a:off x="620566" y="3405560"/>
            <a:ext cx="20397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 sz="1400" b="1">
                <a:solidFill>
                  <a:srgbClr val="434344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8" name="Google Shape;1048;p7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75"/>
          <p:cNvSpPr txBox="1">
            <a:spLocks noGrp="1"/>
          </p:cNvSpPr>
          <p:nvPr>
            <p:ph type="ftr" idx="11"/>
          </p:nvPr>
        </p:nvSpPr>
        <p:spPr>
          <a:xfrm>
            <a:off x="3032563" y="476552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1" name="Google Shape;1051;p75"/>
          <p:cNvSpPr/>
          <p:nvPr/>
        </p:nvSpPr>
        <p:spPr>
          <a:xfrm>
            <a:off x="620566" y="3065262"/>
            <a:ext cx="1115400" cy="1239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2" name="Google Shape;1052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2483" y="685800"/>
            <a:ext cx="4147528" cy="445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 idx="2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6"/>
          <p:cNvSpPr txBox="1">
            <a:spLocks noGrp="1"/>
          </p:cNvSpPr>
          <p:nvPr>
            <p:ph type="title"/>
          </p:nvPr>
        </p:nvSpPr>
        <p:spPr>
          <a:xfrm>
            <a:off x="3878580" y="937550"/>
            <a:ext cx="4632000" cy="18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4100"/>
              <a:buFont typeface="Oswald"/>
              <a:buNone/>
              <a:defRPr sz="4100"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76"/>
          <p:cNvSpPr txBox="1">
            <a:spLocks noGrp="1"/>
          </p:cNvSpPr>
          <p:nvPr>
            <p:ph type="body" idx="1"/>
          </p:nvPr>
        </p:nvSpPr>
        <p:spPr>
          <a:xfrm>
            <a:off x="4015740" y="2987456"/>
            <a:ext cx="44994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>
                <a:solidFill>
                  <a:srgbClr val="43434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6" name="Google Shape;1056;p7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7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59" name="Google Shape;1059;p76"/>
          <p:cNvCxnSpPr/>
          <p:nvPr/>
        </p:nvCxnSpPr>
        <p:spPr>
          <a:xfrm>
            <a:off x="3910823" y="2978526"/>
            <a:ext cx="0" cy="759600"/>
          </a:xfrm>
          <a:prstGeom prst="straightConnector1">
            <a:avLst/>
          </a:prstGeom>
          <a:noFill/>
          <a:ln w="63500" cap="rnd" cmpd="sng">
            <a:solidFill>
              <a:srgbClr val="FDE0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0" name="Google Shape;1060;p76"/>
          <p:cNvSpPr/>
          <p:nvPr/>
        </p:nvSpPr>
        <p:spPr>
          <a:xfrm>
            <a:off x="406004" y="1282304"/>
            <a:ext cx="2485800" cy="2485800"/>
          </a:xfrm>
          <a:prstGeom prst="ellipse">
            <a:avLst/>
          </a:prstGeom>
          <a:solidFill>
            <a:srgbClr val="FDE0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7"/>
          <p:cNvSpPr/>
          <p:nvPr/>
        </p:nvSpPr>
        <p:spPr>
          <a:xfrm>
            <a:off x="0" y="0"/>
            <a:ext cx="4629300" cy="51435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3" name="Google Shape;1063;p77"/>
          <p:cNvSpPr/>
          <p:nvPr/>
        </p:nvSpPr>
        <p:spPr>
          <a:xfrm>
            <a:off x="628650" y="3472642"/>
            <a:ext cx="4263000" cy="131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4" name="Google Shape;1064;p7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3736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swald"/>
              <a:buNone/>
              <a:defRPr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77"/>
          <p:cNvSpPr txBox="1">
            <a:spLocks noGrp="1"/>
          </p:cNvSpPr>
          <p:nvPr>
            <p:ph type="body" idx="1"/>
          </p:nvPr>
        </p:nvSpPr>
        <p:spPr>
          <a:xfrm>
            <a:off x="788570" y="3634740"/>
            <a:ext cx="36735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Font typeface="Noto Sans Symbols"/>
              <a:buChar char="▪"/>
              <a:defRPr sz="1200">
                <a:solidFill>
                  <a:srgbClr val="434344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7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7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9" name="Google Shape;1069;p77"/>
          <p:cNvSpPr/>
          <p:nvPr/>
        </p:nvSpPr>
        <p:spPr>
          <a:xfrm>
            <a:off x="362844" y="328465"/>
            <a:ext cx="169500" cy="8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0" name="Google Shape;1070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7799" y="444806"/>
            <a:ext cx="3160208" cy="446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bg>
      <p:bgPr>
        <a:solidFill>
          <a:srgbClr val="434344"/>
        </a:solidFill>
        <a:effectLst/>
      </p:bgPr>
    </p:bg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8"/>
          <p:cNvSpPr txBox="1">
            <a:spLocks noGrp="1"/>
          </p:cNvSpPr>
          <p:nvPr>
            <p:ph type="title"/>
          </p:nvPr>
        </p:nvSpPr>
        <p:spPr>
          <a:xfrm>
            <a:off x="3733799" y="535695"/>
            <a:ext cx="4925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3300"/>
              <a:buFont typeface="Oswald"/>
              <a:buNone/>
              <a:defRPr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7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7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6" name="Google Shape;1076;p78"/>
          <p:cNvSpPr/>
          <p:nvPr/>
        </p:nvSpPr>
        <p:spPr>
          <a:xfrm>
            <a:off x="324197" y="535695"/>
            <a:ext cx="3135600" cy="4950600"/>
          </a:xfrm>
          <a:prstGeom prst="roundRect">
            <a:avLst>
              <a:gd name="adj" fmla="val 3204"/>
            </a:avLst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7" name="Google Shape;1077;p78"/>
          <p:cNvSpPr/>
          <p:nvPr/>
        </p:nvSpPr>
        <p:spPr>
          <a:xfrm>
            <a:off x="487680" y="701040"/>
            <a:ext cx="2811900" cy="4617600"/>
          </a:xfrm>
          <a:prstGeom prst="rect">
            <a:avLst/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78" name="Google Shape;1078;p78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1079" name="Google Shape;1079;p78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080" name="Google Shape;1080;p7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9"/>
          <p:cNvSpPr txBox="1">
            <a:spLocks noGrp="1"/>
          </p:cNvSpPr>
          <p:nvPr>
            <p:ph type="title"/>
          </p:nvPr>
        </p:nvSpPr>
        <p:spPr>
          <a:xfrm>
            <a:off x="628651" y="5356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3300"/>
              <a:buFont typeface="Oswald"/>
              <a:buNone/>
              <a:defRPr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7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7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86" name="Google Shape;1086;p79"/>
          <p:cNvGrpSpPr/>
          <p:nvPr/>
        </p:nvGrpSpPr>
        <p:grpSpPr>
          <a:xfrm>
            <a:off x="914965" y="1631062"/>
            <a:ext cx="2994760" cy="1892672"/>
            <a:chOff x="970280" y="1377041"/>
            <a:chExt cx="3246000" cy="2153700"/>
          </a:xfrm>
        </p:grpSpPr>
        <p:sp>
          <p:nvSpPr>
            <p:cNvPr id="1087" name="Google Shape;1087;p79"/>
            <p:cNvSpPr/>
            <p:nvPr/>
          </p:nvSpPr>
          <p:spPr>
            <a:xfrm>
              <a:off x="1221740" y="1377041"/>
              <a:ext cx="2743200" cy="2153700"/>
            </a:xfrm>
            <a:prstGeom prst="roundRect">
              <a:avLst>
                <a:gd name="adj" fmla="val 4191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4117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88" name="Google Shape;1088;p79"/>
            <p:cNvSpPr/>
            <p:nvPr/>
          </p:nvSpPr>
          <p:spPr>
            <a:xfrm>
              <a:off x="1363399" y="1504393"/>
              <a:ext cx="2460000" cy="1784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89" name="Google Shape;1089;p79"/>
            <p:cNvSpPr/>
            <p:nvPr/>
          </p:nvSpPr>
          <p:spPr>
            <a:xfrm>
              <a:off x="970280" y="3395630"/>
              <a:ext cx="3246000" cy="135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4117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090" name="Google Shape;1090;p79"/>
          <p:cNvGrpSpPr/>
          <p:nvPr/>
        </p:nvGrpSpPr>
        <p:grpSpPr>
          <a:xfrm>
            <a:off x="5052262" y="1631062"/>
            <a:ext cx="2994760" cy="1892672"/>
            <a:chOff x="970280" y="1377041"/>
            <a:chExt cx="3246000" cy="2153700"/>
          </a:xfrm>
        </p:grpSpPr>
        <p:sp>
          <p:nvSpPr>
            <p:cNvPr id="1091" name="Google Shape;1091;p79"/>
            <p:cNvSpPr/>
            <p:nvPr/>
          </p:nvSpPr>
          <p:spPr>
            <a:xfrm>
              <a:off x="1221740" y="1377041"/>
              <a:ext cx="2743200" cy="2153700"/>
            </a:xfrm>
            <a:prstGeom prst="roundRect">
              <a:avLst>
                <a:gd name="adj" fmla="val 4191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4117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92" name="Google Shape;1092;p79"/>
            <p:cNvSpPr/>
            <p:nvPr/>
          </p:nvSpPr>
          <p:spPr>
            <a:xfrm>
              <a:off x="1363399" y="1504393"/>
              <a:ext cx="2460000" cy="1784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93" name="Google Shape;1093;p79"/>
            <p:cNvSpPr/>
            <p:nvPr/>
          </p:nvSpPr>
          <p:spPr>
            <a:xfrm>
              <a:off x="970280" y="3395630"/>
              <a:ext cx="3246000" cy="135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FCB833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77800" algn="ctr" rotWithShape="0">
                <a:srgbClr val="FADBAA">
                  <a:alpha val="34117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94" name="Google Shape;1094;p79"/>
          <p:cNvSpPr txBox="1">
            <a:spLocks noGrp="1"/>
          </p:cNvSpPr>
          <p:nvPr>
            <p:ph type="body" idx="1"/>
          </p:nvPr>
        </p:nvSpPr>
        <p:spPr>
          <a:xfrm>
            <a:off x="1071562" y="3740944"/>
            <a:ext cx="2718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 b="1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79"/>
          <p:cNvSpPr txBox="1">
            <a:spLocks noGrp="1"/>
          </p:cNvSpPr>
          <p:nvPr>
            <p:ph type="body" idx="2"/>
          </p:nvPr>
        </p:nvSpPr>
        <p:spPr>
          <a:xfrm>
            <a:off x="5208559" y="3733341"/>
            <a:ext cx="2718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500"/>
              <a:buNone/>
              <a:defRPr sz="1500" b="1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6" name="Google Shape;1096;p79"/>
          <p:cNvSpPr txBox="1">
            <a:spLocks noGrp="1"/>
          </p:cNvSpPr>
          <p:nvPr>
            <p:ph type="body" idx="3"/>
          </p:nvPr>
        </p:nvSpPr>
        <p:spPr>
          <a:xfrm>
            <a:off x="1071562" y="4111119"/>
            <a:ext cx="2718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7" name="Google Shape;1097;p79"/>
          <p:cNvSpPr txBox="1">
            <a:spLocks noGrp="1"/>
          </p:cNvSpPr>
          <p:nvPr>
            <p:ph type="body" idx="4"/>
          </p:nvPr>
        </p:nvSpPr>
        <p:spPr>
          <a:xfrm>
            <a:off x="5208558" y="4113011"/>
            <a:ext cx="27186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bg>
      <p:bgPr>
        <a:solidFill>
          <a:srgbClr val="FEF9F1"/>
        </a:solidFill>
        <a:effectLst/>
      </p:bgPr>
    </p:bg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0"/>
          <p:cNvSpPr/>
          <p:nvPr/>
        </p:nvSpPr>
        <p:spPr>
          <a:xfrm>
            <a:off x="5825447" y="1015678"/>
            <a:ext cx="3318600" cy="26670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8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8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3" name="Google Shape;1103;p80"/>
          <p:cNvSpPr txBox="1">
            <a:spLocks noGrp="1"/>
          </p:cNvSpPr>
          <p:nvPr>
            <p:ph type="body" idx="1"/>
          </p:nvPr>
        </p:nvSpPr>
        <p:spPr>
          <a:xfrm>
            <a:off x="6267238" y="1484606"/>
            <a:ext cx="2718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800"/>
              <a:buNone/>
              <a:defRPr sz="18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4" name="Google Shape;1104;p80"/>
          <p:cNvSpPr txBox="1">
            <a:spLocks noGrp="1"/>
          </p:cNvSpPr>
          <p:nvPr>
            <p:ph type="body" idx="2"/>
          </p:nvPr>
        </p:nvSpPr>
        <p:spPr>
          <a:xfrm>
            <a:off x="6267237" y="2102896"/>
            <a:ext cx="2718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105" name="Google Shape;1105;p80"/>
          <p:cNvGrpSpPr/>
          <p:nvPr/>
        </p:nvGrpSpPr>
        <p:grpSpPr>
          <a:xfrm>
            <a:off x="1403354" y="1015738"/>
            <a:ext cx="3852597" cy="2934245"/>
            <a:chOff x="1669410" y="1345922"/>
            <a:chExt cx="4021500" cy="3062887"/>
          </a:xfrm>
        </p:grpSpPr>
        <p:sp>
          <p:nvSpPr>
            <p:cNvPr id="1106" name="Google Shape;1106;p80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0"/>
            <p:cNvSpPr/>
            <p:nvPr/>
          </p:nvSpPr>
          <p:spPr>
            <a:xfrm>
              <a:off x="1696753" y="1373639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0"/>
            <p:cNvSpPr/>
            <p:nvPr/>
          </p:nvSpPr>
          <p:spPr>
            <a:xfrm>
              <a:off x="1807558" y="1474394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0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0" name="Google Shape;1110;p80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Only">
  <p:cSld name="8_Title Only">
    <p:bg>
      <p:bgPr>
        <a:solidFill>
          <a:srgbClr val="434344"/>
        </a:solidFill>
        <a:effectLst/>
      </p:bgPr>
    </p:bg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1"/>
          <p:cNvSpPr/>
          <p:nvPr/>
        </p:nvSpPr>
        <p:spPr>
          <a:xfrm>
            <a:off x="5825447" y="1015678"/>
            <a:ext cx="3318600" cy="26670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8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8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6" name="Google Shape;1116;p81"/>
          <p:cNvSpPr txBox="1">
            <a:spLocks noGrp="1"/>
          </p:cNvSpPr>
          <p:nvPr>
            <p:ph type="body" idx="1"/>
          </p:nvPr>
        </p:nvSpPr>
        <p:spPr>
          <a:xfrm>
            <a:off x="6267238" y="1484606"/>
            <a:ext cx="2718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800"/>
              <a:buNone/>
              <a:defRPr sz="18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7" name="Google Shape;1117;p81"/>
          <p:cNvSpPr txBox="1">
            <a:spLocks noGrp="1"/>
          </p:cNvSpPr>
          <p:nvPr>
            <p:ph type="body" idx="2"/>
          </p:nvPr>
        </p:nvSpPr>
        <p:spPr>
          <a:xfrm>
            <a:off x="6267237" y="2102896"/>
            <a:ext cx="2718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8" name="Google Shape;1118;p81"/>
          <p:cNvSpPr/>
          <p:nvPr/>
        </p:nvSpPr>
        <p:spPr>
          <a:xfrm>
            <a:off x="1886296" y="566175"/>
            <a:ext cx="3135600" cy="3975300"/>
          </a:xfrm>
          <a:prstGeom prst="roundRect">
            <a:avLst>
              <a:gd name="adj" fmla="val 3204"/>
            </a:avLst>
          </a:prstGeom>
          <a:solidFill>
            <a:srgbClr val="434344"/>
          </a:solidFill>
          <a:ln w="41275" cap="flat" cmpd="thickThin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9" name="Google Shape;1119;p81"/>
          <p:cNvSpPr/>
          <p:nvPr/>
        </p:nvSpPr>
        <p:spPr>
          <a:xfrm>
            <a:off x="2049780" y="731520"/>
            <a:ext cx="2811900" cy="3436800"/>
          </a:xfrm>
          <a:prstGeom prst="rect">
            <a:avLst/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0" name="Google Shape;1120;p81"/>
          <p:cNvSpPr/>
          <p:nvPr/>
        </p:nvSpPr>
        <p:spPr>
          <a:xfrm>
            <a:off x="3369180" y="4294979"/>
            <a:ext cx="169800" cy="169800"/>
          </a:xfrm>
          <a:prstGeom prst="ellipse">
            <a:avLst/>
          </a:prstGeom>
          <a:solidFill>
            <a:srgbClr val="434344"/>
          </a:solidFill>
          <a:ln w="12700" cap="flat" cmpd="sng">
            <a:solidFill>
              <a:srgbClr val="FCB8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21" name="Google Shape;1121;p81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1122" name="Google Shape;1122;p81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123" name="Google Shape;1123;p8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bg>
      <p:bgPr>
        <a:solidFill>
          <a:srgbClr val="FEF9F1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28" name="Google Shape;1128;p82"/>
          <p:cNvGrpSpPr/>
          <p:nvPr/>
        </p:nvGrpSpPr>
        <p:grpSpPr>
          <a:xfrm>
            <a:off x="1350143" y="507077"/>
            <a:ext cx="7387650" cy="4175550"/>
            <a:chOff x="1701479" y="648181"/>
            <a:chExt cx="9850200" cy="5567400"/>
          </a:xfrm>
        </p:grpSpPr>
        <p:sp>
          <p:nvSpPr>
            <p:cNvPr id="1129" name="Google Shape;1129;p82"/>
            <p:cNvSpPr/>
            <p:nvPr/>
          </p:nvSpPr>
          <p:spPr>
            <a:xfrm>
              <a:off x="1701479" y="648181"/>
              <a:ext cx="9850200" cy="5567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4343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30" name="Google Shape;1130;p82"/>
            <p:cNvSpPr/>
            <p:nvPr/>
          </p:nvSpPr>
          <p:spPr>
            <a:xfrm>
              <a:off x="1906143" y="925974"/>
              <a:ext cx="219900" cy="219900"/>
            </a:xfrm>
            <a:prstGeom prst="ellipse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31" name="Google Shape;1131;p82"/>
            <p:cNvSpPr/>
            <p:nvPr/>
          </p:nvSpPr>
          <p:spPr>
            <a:xfrm>
              <a:off x="2230760" y="925973"/>
              <a:ext cx="219900" cy="219900"/>
            </a:xfrm>
            <a:prstGeom prst="ellipse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32" name="Google Shape;1132;p82"/>
            <p:cNvSpPr/>
            <p:nvPr/>
          </p:nvSpPr>
          <p:spPr>
            <a:xfrm>
              <a:off x="2555377" y="925972"/>
              <a:ext cx="219900" cy="219900"/>
            </a:xfrm>
            <a:prstGeom prst="ellipse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133" name="Google Shape;1133;p82"/>
            <p:cNvCxnSpPr/>
            <p:nvPr/>
          </p:nvCxnSpPr>
          <p:spPr>
            <a:xfrm>
              <a:off x="1701479" y="1388962"/>
              <a:ext cx="9850200" cy="0"/>
            </a:xfrm>
            <a:prstGeom prst="straightConnector1">
              <a:avLst/>
            </a:prstGeom>
            <a:noFill/>
            <a:ln w="19050" cap="flat" cmpd="sng">
              <a:solidFill>
                <a:srgbClr val="43434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34" name="Google Shape;1134;p82"/>
          <p:cNvGrpSpPr/>
          <p:nvPr/>
        </p:nvGrpSpPr>
        <p:grpSpPr>
          <a:xfrm>
            <a:off x="124744" y="832097"/>
            <a:ext cx="1601553" cy="4889050"/>
            <a:chOff x="1207540" y="1469757"/>
            <a:chExt cx="1048549" cy="3200897"/>
          </a:xfrm>
        </p:grpSpPr>
        <p:sp>
          <p:nvSpPr>
            <p:cNvPr id="1135" name="Google Shape;1135;p82"/>
            <p:cNvSpPr/>
            <p:nvPr/>
          </p:nvSpPr>
          <p:spPr>
            <a:xfrm>
              <a:off x="1294813" y="2636794"/>
              <a:ext cx="486295" cy="1962678"/>
            </a:xfrm>
            <a:custGeom>
              <a:avLst/>
              <a:gdLst/>
              <a:ahLst/>
              <a:cxnLst/>
              <a:rect l="l" t="t" r="r" b="b"/>
              <a:pathLst>
                <a:path w="15173" h="61238" extrusionOk="0">
                  <a:moveTo>
                    <a:pt x="13284" y="1"/>
                  </a:moveTo>
                  <a:lnTo>
                    <a:pt x="3409" y="251"/>
                  </a:lnTo>
                  <a:cubicBezTo>
                    <a:pt x="3409" y="251"/>
                    <a:pt x="3408" y="251"/>
                    <a:pt x="3408" y="251"/>
                  </a:cubicBezTo>
                  <a:cubicBezTo>
                    <a:pt x="3236" y="251"/>
                    <a:pt x="118" y="4844"/>
                    <a:pt x="18" y="8789"/>
                  </a:cubicBezTo>
                  <a:cubicBezTo>
                    <a:pt x="1" y="9190"/>
                    <a:pt x="18" y="9575"/>
                    <a:pt x="51" y="9959"/>
                  </a:cubicBezTo>
                  <a:cubicBezTo>
                    <a:pt x="185" y="11346"/>
                    <a:pt x="519" y="12716"/>
                    <a:pt x="1037" y="14003"/>
                  </a:cubicBezTo>
                  <a:cubicBezTo>
                    <a:pt x="3694" y="20703"/>
                    <a:pt x="6434" y="28656"/>
                    <a:pt x="6484" y="30477"/>
                  </a:cubicBezTo>
                  <a:cubicBezTo>
                    <a:pt x="6618" y="36058"/>
                    <a:pt x="9040" y="61104"/>
                    <a:pt x="9040" y="61104"/>
                  </a:cubicBezTo>
                  <a:lnTo>
                    <a:pt x="14320" y="61238"/>
                  </a:lnTo>
                  <a:lnTo>
                    <a:pt x="15172" y="30477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36" name="Google Shape;1136;p82"/>
            <p:cNvSpPr/>
            <p:nvPr/>
          </p:nvSpPr>
          <p:spPr>
            <a:xfrm>
              <a:off x="1728577" y="2771756"/>
              <a:ext cx="229254" cy="1824510"/>
            </a:xfrm>
            <a:custGeom>
              <a:avLst/>
              <a:gdLst/>
              <a:ahLst/>
              <a:cxnLst/>
              <a:rect l="l" t="t" r="r" b="b"/>
              <a:pathLst>
                <a:path w="7153" h="56927" extrusionOk="0">
                  <a:moveTo>
                    <a:pt x="1" y="0"/>
                  </a:moveTo>
                  <a:lnTo>
                    <a:pt x="803" y="56926"/>
                  </a:lnTo>
                  <a:cubicBezTo>
                    <a:pt x="803" y="56926"/>
                    <a:pt x="6250" y="38263"/>
                    <a:pt x="6701" y="30744"/>
                  </a:cubicBezTo>
                  <a:cubicBezTo>
                    <a:pt x="7152" y="2324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37" name="Google Shape;1137;p82"/>
            <p:cNvSpPr/>
            <p:nvPr/>
          </p:nvSpPr>
          <p:spPr>
            <a:xfrm>
              <a:off x="1207540" y="2645896"/>
              <a:ext cx="892721" cy="1011851"/>
            </a:xfrm>
            <a:custGeom>
              <a:avLst/>
              <a:gdLst/>
              <a:ahLst/>
              <a:cxnLst/>
              <a:rect l="l" t="t" r="r" b="b"/>
              <a:pathLst>
                <a:path w="27854" h="31571" extrusionOk="0">
                  <a:moveTo>
                    <a:pt x="3994" y="1"/>
                  </a:moveTo>
                  <a:cubicBezTo>
                    <a:pt x="3994" y="1"/>
                    <a:pt x="0" y="5147"/>
                    <a:pt x="2791" y="13217"/>
                  </a:cubicBezTo>
                  <a:cubicBezTo>
                    <a:pt x="5548" y="21237"/>
                    <a:pt x="3576" y="31029"/>
                    <a:pt x="3576" y="31029"/>
                  </a:cubicBezTo>
                  <a:cubicBezTo>
                    <a:pt x="3576" y="31029"/>
                    <a:pt x="5939" y="29259"/>
                    <a:pt x="8171" y="29259"/>
                  </a:cubicBezTo>
                  <a:cubicBezTo>
                    <a:pt x="8665" y="29259"/>
                    <a:pt x="9153" y="29346"/>
                    <a:pt x="9608" y="29558"/>
                  </a:cubicBezTo>
                  <a:cubicBezTo>
                    <a:pt x="11613" y="30502"/>
                    <a:pt x="13144" y="31570"/>
                    <a:pt x="15117" y="31570"/>
                  </a:cubicBezTo>
                  <a:cubicBezTo>
                    <a:pt x="15939" y="31570"/>
                    <a:pt x="16837" y="31385"/>
                    <a:pt x="17879" y="30928"/>
                  </a:cubicBezTo>
                  <a:cubicBezTo>
                    <a:pt x="19768" y="30104"/>
                    <a:pt x="21463" y="29465"/>
                    <a:pt x="23120" y="29465"/>
                  </a:cubicBezTo>
                  <a:cubicBezTo>
                    <a:pt x="24688" y="29465"/>
                    <a:pt x="26221" y="30036"/>
                    <a:pt x="27854" y="31563"/>
                  </a:cubicBezTo>
                  <a:lnTo>
                    <a:pt x="22641" y="13401"/>
                  </a:lnTo>
                  <a:lnTo>
                    <a:pt x="19633" y="183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38" name="Google Shape;1138;p82"/>
            <p:cNvSpPr/>
            <p:nvPr/>
          </p:nvSpPr>
          <p:spPr>
            <a:xfrm>
              <a:off x="1713610" y="2193927"/>
              <a:ext cx="291335" cy="482192"/>
            </a:xfrm>
            <a:custGeom>
              <a:avLst/>
              <a:gdLst/>
              <a:ahLst/>
              <a:cxnLst/>
              <a:rect l="l" t="t" r="r" b="b"/>
              <a:pathLst>
                <a:path w="9090" h="15045" extrusionOk="0">
                  <a:moveTo>
                    <a:pt x="6650" y="1"/>
                  </a:moveTo>
                  <a:lnTo>
                    <a:pt x="201" y="2156"/>
                  </a:lnTo>
                  <a:cubicBezTo>
                    <a:pt x="201" y="2156"/>
                    <a:pt x="0" y="3376"/>
                    <a:pt x="3893" y="11162"/>
                  </a:cubicBezTo>
                  <a:cubicBezTo>
                    <a:pt x="3893" y="11162"/>
                    <a:pt x="6082" y="15045"/>
                    <a:pt x="8850" y="15045"/>
                  </a:cubicBezTo>
                  <a:cubicBezTo>
                    <a:pt x="8913" y="15045"/>
                    <a:pt x="8976" y="15043"/>
                    <a:pt x="9039" y="15039"/>
                  </a:cubicBezTo>
                  <a:lnTo>
                    <a:pt x="9089" y="8104"/>
                  </a:lnTo>
                  <a:cubicBezTo>
                    <a:pt x="8221" y="8021"/>
                    <a:pt x="6650" y="1"/>
                    <a:pt x="6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39" name="Google Shape;1139;p82"/>
            <p:cNvSpPr/>
            <p:nvPr/>
          </p:nvSpPr>
          <p:spPr>
            <a:xfrm>
              <a:off x="1246097" y="1934706"/>
              <a:ext cx="756700" cy="820480"/>
            </a:xfrm>
            <a:custGeom>
              <a:avLst/>
              <a:gdLst/>
              <a:ahLst/>
              <a:cxnLst/>
              <a:rect l="l" t="t" r="r" b="b"/>
              <a:pathLst>
                <a:path w="23610" h="25600" extrusionOk="0">
                  <a:moveTo>
                    <a:pt x="7842" y="0"/>
                  </a:moveTo>
                  <a:cubicBezTo>
                    <a:pt x="3990" y="0"/>
                    <a:pt x="720" y="2936"/>
                    <a:pt x="368" y="6819"/>
                  </a:cubicBezTo>
                  <a:cubicBezTo>
                    <a:pt x="351" y="6886"/>
                    <a:pt x="351" y="6953"/>
                    <a:pt x="351" y="7003"/>
                  </a:cubicBezTo>
                  <a:cubicBezTo>
                    <a:pt x="0" y="11380"/>
                    <a:pt x="1571" y="14472"/>
                    <a:pt x="1571" y="14472"/>
                  </a:cubicBezTo>
                  <a:lnTo>
                    <a:pt x="3843" y="13302"/>
                  </a:lnTo>
                  <a:lnTo>
                    <a:pt x="4010" y="14020"/>
                  </a:lnTo>
                  <a:cubicBezTo>
                    <a:pt x="4545" y="16176"/>
                    <a:pt x="4846" y="18699"/>
                    <a:pt x="3543" y="20487"/>
                  </a:cubicBezTo>
                  <a:lnTo>
                    <a:pt x="2189" y="22425"/>
                  </a:lnTo>
                  <a:lnTo>
                    <a:pt x="18915" y="25599"/>
                  </a:lnTo>
                  <a:lnTo>
                    <a:pt x="18346" y="14839"/>
                  </a:lnTo>
                  <a:lnTo>
                    <a:pt x="18363" y="14254"/>
                  </a:lnTo>
                  <a:lnTo>
                    <a:pt x="23610" y="11631"/>
                  </a:lnTo>
                  <a:lnTo>
                    <a:pt x="21705" y="6284"/>
                  </a:lnTo>
                  <a:cubicBezTo>
                    <a:pt x="21655" y="6167"/>
                    <a:pt x="21621" y="6050"/>
                    <a:pt x="21571" y="5933"/>
                  </a:cubicBezTo>
                  <a:lnTo>
                    <a:pt x="21554" y="5883"/>
                  </a:lnTo>
                  <a:cubicBezTo>
                    <a:pt x="19600" y="768"/>
                    <a:pt x="15707" y="410"/>
                    <a:pt x="14654" y="410"/>
                  </a:cubicBezTo>
                  <a:cubicBezTo>
                    <a:pt x="14483" y="410"/>
                    <a:pt x="14387" y="420"/>
                    <a:pt x="14387" y="420"/>
                  </a:cubicBezTo>
                  <a:lnTo>
                    <a:pt x="8371" y="19"/>
                  </a:lnTo>
                  <a:cubicBezTo>
                    <a:pt x="8194" y="6"/>
                    <a:pt x="8017" y="0"/>
                    <a:pt x="7842" y="0"/>
                  </a:cubicBezTo>
                  <a:close/>
                </a:path>
              </a:pathLst>
            </a:custGeom>
            <a:solidFill>
              <a:srgbClr val="EB9F0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0" name="Google Shape;1140;p82"/>
            <p:cNvSpPr/>
            <p:nvPr/>
          </p:nvSpPr>
          <p:spPr>
            <a:xfrm>
              <a:off x="1450127" y="2146813"/>
              <a:ext cx="170859" cy="341172"/>
            </a:xfrm>
            <a:custGeom>
              <a:avLst/>
              <a:gdLst/>
              <a:ahLst/>
              <a:cxnLst/>
              <a:rect l="l" t="t" r="r" b="b"/>
              <a:pathLst>
                <a:path w="5331" h="10645" extrusionOk="0">
                  <a:moveTo>
                    <a:pt x="0" y="0"/>
                  </a:moveTo>
                  <a:cubicBezTo>
                    <a:pt x="919" y="3493"/>
                    <a:pt x="2624" y="6968"/>
                    <a:pt x="4345" y="10143"/>
                  </a:cubicBezTo>
                  <a:cubicBezTo>
                    <a:pt x="4475" y="10378"/>
                    <a:pt x="4719" y="10644"/>
                    <a:pt x="4947" y="10644"/>
                  </a:cubicBezTo>
                  <a:cubicBezTo>
                    <a:pt x="5010" y="10644"/>
                    <a:pt x="5072" y="10624"/>
                    <a:pt x="5130" y="10577"/>
                  </a:cubicBezTo>
                  <a:cubicBezTo>
                    <a:pt x="5330" y="10393"/>
                    <a:pt x="5230" y="10076"/>
                    <a:pt x="5113" y="98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3058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1" name="Google Shape;1141;p82"/>
            <p:cNvSpPr/>
            <p:nvPr/>
          </p:nvSpPr>
          <p:spPr>
            <a:xfrm>
              <a:off x="1820689" y="2207868"/>
              <a:ext cx="38075" cy="182108"/>
            </a:xfrm>
            <a:custGeom>
              <a:avLst/>
              <a:gdLst/>
              <a:ahLst/>
              <a:cxnLst/>
              <a:rect l="l" t="t" r="r" b="b"/>
              <a:pathLst>
                <a:path w="1188" h="5682" extrusionOk="0">
                  <a:moveTo>
                    <a:pt x="1" y="0"/>
                  </a:moveTo>
                  <a:cubicBezTo>
                    <a:pt x="51" y="284"/>
                    <a:pt x="118" y="568"/>
                    <a:pt x="218" y="852"/>
                  </a:cubicBezTo>
                  <a:lnTo>
                    <a:pt x="853" y="2874"/>
                  </a:lnTo>
                  <a:cubicBezTo>
                    <a:pt x="1087" y="3526"/>
                    <a:pt x="1037" y="4244"/>
                    <a:pt x="736" y="4879"/>
                  </a:cubicBezTo>
                  <a:cubicBezTo>
                    <a:pt x="602" y="5146"/>
                    <a:pt x="485" y="5414"/>
                    <a:pt x="385" y="5681"/>
                  </a:cubicBezTo>
                  <a:cubicBezTo>
                    <a:pt x="586" y="5447"/>
                    <a:pt x="736" y="5197"/>
                    <a:pt x="853" y="4929"/>
                  </a:cubicBezTo>
                  <a:cubicBezTo>
                    <a:pt x="1003" y="4645"/>
                    <a:pt x="1103" y="4328"/>
                    <a:pt x="1154" y="4010"/>
                  </a:cubicBezTo>
                  <a:cubicBezTo>
                    <a:pt x="1187" y="3609"/>
                    <a:pt x="1154" y="3208"/>
                    <a:pt x="1020" y="2824"/>
                  </a:cubicBezTo>
                  <a:cubicBezTo>
                    <a:pt x="786" y="2022"/>
                    <a:pt x="519" y="1320"/>
                    <a:pt x="335" y="802"/>
                  </a:cubicBezTo>
                  <a:cubicBezTo>
                    <a:pt x="251" y="535"/>
                    <a:pt x="151" y="25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2" name="Google Shape;1142;p82"/>
            <p:cNvSpPr/>
            <p:nvPr/>
          </p:nvSpPr>
          <p:spPr>
            <a:xfrm>
              <a:off x="1557238" y="1637539"/>
              <a:ext cx="329346" cy="342230"/>
            </a:xfrm>
            <a:custGeom>
              <a:avLst/>
              <a:gdLst/>
              <a:ahLst/>
              <a:cxnLst/>
              <a:rect l="l" t="t" r="r" b="b"/>
              <a:pathLst>
                <a:path w="10276" h="10678" extrusionOk="0">
                  <a:moveTo>
                    <a:pt x="6851" y="1"/>
                  </a:moveTo>
                  <a:lnTo>
                    <a:pt x="0" y="7352"/>
                  </a:lnTo>
                  <a:cubicBezTo>
                    <a:pt x="435" y="8372"/>
                    <a:pt x="1120" y="9257"/>
                    <a:pt x="1988" y="9926"/>
                  </a:cubicBezTo>
                  <a:cubicBezTo>
                    <a:pt x="2639" y="10392"/>
                    <a:pt x="3442" y="10678"/>
                    <a:pt x="4240" y="10678"/>
                  </a:cubicBezTo>
                  <a:cubicBezTo>
                    <a:pt x="4529" y="10678"/>
                    <a:pt x="4817" y="10640"/>
                    <a:pt x="5096" y="10560"/>
                  </a:cubicBezTo>
                  <a:cubicBezTo>
                    <a:pt x="6149" y="10260"/>
                    <a:pt x="7018" y="9291"/>
                    <a:pt x="7051" y="8205"/>
                  </a:cubicBezTo>
                  <a:cubicBezTo>
                    <a:pt x="7335" y="8533"/>
                    <a:pt x="7742" y="8701"/>
                    <a:pt x="8149" y="8701"/>
                  </a:cubicBezTo>
                  <a:cubicBezTo>
                    <a:pt x="8508" y="8701"/>
                    <a:pt x="8866" y="8571"/>
                    <a:pt x="9140" y="8305"/>
                  </a:cubicBezTo>
                  <a:cubicBezTo>
                    <a:pt x="9741" y="7720"/>
                    <a:pt x="9741" y="6768"/>
                    <a:pt x="9140" y="6200"/>
                  </a:cubicBezTo>
                  <a:cubicBezTo>
                    <a:pt x="9658" y="5932"/>
                    <a:pt x="10242" y="5565"/>
                    <a:pt x="10276" y="4980"/>
                  </a:cubicBezTo>
                  <a:cubicBezTo>
                    <a:pt x="10259" y="4596"/>
                    <a:pt x="10059" y="4245"/>
                    <a:pt x="9758" y="4027"/>
                  </a:cubicBezTo>
                  <a:cubicBezTo>
                    <a:pt x="9440" y="3827"/>
                    <a:pt x="9123" y="3626"/>
                    <a:pt x="8789" y="3459"/>
                  </a:cubicBezTo>
                  <a:cubicBezTo>
                    <a:pt x="7586" y="2724"/>
                    <a:pt x="6851" y="1404"/>
                    <a:pt x="6851" y="1"/>
                  </a:cubicBezTo>
                  <a:close/>
                </a:path>
              </a:pathLst>
            </a:cu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3" name="Google Shape;1143;p82"/>
            <p:cNvSpPr/>
            <p:nvPr/>
          </p:nvSpPr>
          <p:spPr>
            <a:xfrm>
              <a:off x="1770371" y="1607027"/>
              <a:ext cx="99611" cy="134097"/>
            </a:xfrm>
            <a:custGeom>
              <a:avLst/>
              <a:gdLst/>
              <a:ahLst/>
              <a:cxnLst/>
              <a:rect l="l" t="t" r="r" b="b"/>
              <a:pathLst>
                <a:path w="3108" h="4184" extrusionOk="0">
                  <a:moveTo>
                    <a:pt x="50" y="0"/>
                  </a:moveTo>
                  <a:cubicBezTo>
                    <a:pt x="0" y="318"/>
                    <a:pt x="0" y="635"/>
                    <a:pt x="67" y="953"/>
                  </a:cubicBezTo>
                  <a:cubicBezTo>
                    <a:pt x="151" y="1721"/>
                    <a:pt x="401" y="2456"/>
                    <a:pt x="802" y="3125"/>
                  </a:cubicBezTo>
                  <a:cubicBezTo>
                    <a:pt x="1003" y="3509"/>
                    <a:pt x="1303" y="3843"/>
                    <a:pt x="1688" y="4060"/>
                  </a:cubicBezTo>
                  <a:cubicBezTo>
                    <a:pt x="1851" y="4142"/>
                    <a:pt x="2030" y="4184"/>
                    <a:pt x="2207" y="4184"/>
                  </a:cubicBezTo>
                  <a:cubicBezTo>
                    <a:pt x="2393" y="4184"/>
                    <a:pt x="2578" y="4138"/>
                    <a:pt x="2740" y="4044"/>
                  </a:cubicBezTo>
                  <a:cubicBezTo>
                    <a:pt x="2958" y="3910"/>
                    <a:pt x="3091" y="3676"/>
                    <a:pt x="3091" y="3426"/>
                  </a:cubicBezTo>
                  <a:cubicBezTo>
                    <a:pt x="3108" y="3258"/>
                    <a:pt x="3041" y="3175"/>
                    <a:pt x="3024" y="3175"/>
                  </a:cubicBezTo>
                  <a:cubicBezTo>
                    <a:pt x="3008" y="3175"/>
                    <a:pt x="3041" y="3258"/>
                    <a:pt x="3024" y="3426"/>
                  </a:cubicBezTo>
                  <a:cubicBezTo>
                    <a:pt x="2991" y="3626"/>
                    <a:pt x="2857" y="3827"/>
                    <a:pt x="2673" y="3927"/>
                  </a:cubicBezTo>
                  <a:cubicBezTo>
                    <a:pt x="2543" y="3996"/>
                    <a:pt x="2398" y="4030"/>
                    <a:pt x="2252" y="4030"/>
                  </a:cubicBezTo>
                  <a:cubicBezTo>
                    <a:pt x="2080" y="4030"/>
                    <a:pt x="1908" y="3984"/>
                    <a:pt x="1755" y="3893"/>
                  </a:cubicBezTo>
                  <a:cubicBezTo>
                    <a:pt x="1420" y="3693"/>
                    <a:pt x="1136" y="3392"/>
                    <a:pt x="953" y="3025"/>
                  </a:cubicBezTo>
                  <a:cubicBezTo>
                    <a:pt x="585" y="2390"/>
                    <a:pt x="318" y="1671"/>
                    <a:pt x="184" y="936"/>
                  </a:cubicBezTo>
                  <a:cubicBezTo>
                    <a:pt x="84" y="368"/>
                    <a:pt x="84" y="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4" name="Google Shape;1144;p82"/>
            <p:cNvSpPr/>
            <p:nvPr/>
          </p:nvSpPr>
          <p:spPr>
            <a:xfrm>
              <a:off x="1507945" y="1514915"/>
              <a:ext cx="264060" cy="521614"/>
            </a:xfrm>
            <a:custGeom>
              <a:avLst/>
              <a:gdLst/>
              <a:ahLst/>
              <a:cxnLst/>
              <a:rect l="l" t="t" r="r" b="b"/>
              <a:pathLst>
                <a:path w="8239" h="16275" extrusionOk="0">
                  <a:moveTo>
                    <a:pt x="4245" y="0"/>
                  </a:moveTo>
                  <a:lnTo>
                    <a:pt x="1" y="3208"/>
                  </a:lnTo>
                  <a:lnTo>
                    <a:pt x="435" y="13768"/>
                  </a:lnTo>
                  <a:cubicBezTo>
                    <a:pt x="502" y="15155"/>
                    <a:pt x="1655" y="16258"/>
                    <a:pt x="3042" y="16275"/>
                  </a:cubicBezTo>
                  <a:cubicBezTo>
                    <a:pt x="3053" y="16275"/>
                    <a:pt x="3063" y="16275"/>
                    <a:pt x="3074" y="16275"/>
                  </a:cubicBezTo>
                  <a:cubicBezTo>
                    <a:pt x="4463" y="16275"/>
                    <a:pt x="5616" y="15195"/>
                    <a:pt x="5699" y="13802"/>
                  </a:cubicBezTo>
                  <a:cubicBezTo>
                    <a:pt x="5765" y="12482"/>
                    <a:pt x="5866" y="11162"/>
                    <a:pt x="5866" y="11162"/>
                  </a:cubicBezTo>
                  <a:cubicBezTo>
                    <a:pt x="5866" y="11162"/>
                    <a:pt x="7988" y="10928"/>
                    <a:pt x="8105" y="8839"/>
                  </a:cubicBezTo>
                  <a:cubicBezTo>
                    <a:pt x="8238" y="6734"/>
                    <a:pt x="8105" y="1889"/>
                    <a:pt x="8105" y="1889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5" name="Google Shape;1145;p82"/>
            <p:cNvSpPr/>
            <p:nvPr/>
          </p:nvSpPr>
          <p:spPr>
            <a:xfrm>
              <a:off x="1734475" y="1679845"/>
              <a:ext cx="19839" cy="17531"/>
            </a:xfrm>
            <a:custGeom>
              <a:avLst/>
              <a:gdLst/>
              <a:ahLst/>
              <a:cxnLst/>
              <a:rect l="l" t="t" r="r" b="b"/>
              <a:pathLst>
                <a:path w="619" h="547" extrusionOk="0">
                  <a:moveTo>
                    <a:pt x="352" y="1"/>
                  </a:moveTo>
                  <a:cubicBezTo>
                    <a:pt x="118" y="1"/>
                    <a:pt x="1" y="285"/>
                    <a:pt x="168" y="469"/>
                  </a:cubicBezTo>
                  <a:cubicBezTo>
                    <a:pt x="221" y="522"/>
                    <a:pt x="287" y="547"/>
                    <a:pt x="352" y="547"/>
                  </a:cubicBezTo>
                  <a:cubicBezTo>
                    <a:pt x="488" y="547"/>
                    <a:pt x="619" y="438"/>
                    <a:pt x="619" y="268"/>
                  </a:cubicBezTo>
                  <a:cubicBezTo>
                    <a:pt x="619" y="118"/>
                    <a:pt x="502" y="1"/>
                    <a:pt x="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6" name="Google Shape;1146;p82"/>
            <p:cNvSpPr/>
            <p:nvPr/>
          </p:nvSpPr>
          <p:spPr>
            <a:xfrm>
              <a:off x="1728065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31" y="1"/>
                  </a:moveTo>
                  <a:cubicBezTo>
                    <a:pt x="394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6" y="271"/>
                    <a:pt x="275" y="180"/>
                    <a:pt x="516" y="180"/>
                  </a:cubicBezTo>
                  <a:cubicBezTo>
                    <a:pt x="533" y="180"/>
                    <a:pt x="550" y="181"/>
                    <a:pt x="568" y="182"/>
                  </a:cubicBezTo>
                  <a:cubicBezTo>
                    <a:pt x="827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58" y="56"/>
                    <a:pt x="696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7" name="Google Shape;1147;p82"/>
            <p:cNvSpPr/>
            <p:nvPr/>
          </p:nvSpPr>
          <p:spPr>
            <a:xfrm>
              <a:off x="1634350" y="1679845"/>
              <a:ext cx="20384" cy="17531"/>
            </a:xfrm>
            <a:custGeom>
              <a:avLst/>
              <a:gdLst/>
              <a:ahLst/>
              <a:cxnLst/>
              <a:rect l="l" t="t" r="r" b="b"/>
              <a:pathLst>
                <a:path w="636" h="547" extrusionOk="0">
                  <a:moveTo>
                    <a:pt x="368" y="1"/>
                  </a:moveTo>
                  <a:cubicBezTo>
                    <a:pt x="117" y="1"/>
                    <a:pt x="0" y="285"/>
                    <a:pt x="167" y="469"/>
                  </a:cubicBezTo>
                  <a:cubicBezTo>
                    <a:pt x="221" y="522"/>
                    <a:pt x="288" y="547"/>
                    <a:pt x="355" y="547"/>
                  </a:cubicBezTo>
                  <a:cubicBezTo>
                    <a:pt x="497" y="547"/>
                    <a:pt x="635" y="438"/>
                    <a:pt x="635" y="268"/>
                  </a:cubicBezTo>
                  <a:cubicBezTo>
                    <a:pt x="635" y="118"/>
                    <a:pt x="501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8" name="Google Shape;1148;p82"/>
            <p:cNvSpPr/>
            <p:nvPr/>
          </p:nvSpPr>
          <p:spPr>
            <a:xfrm>
              <a:off x="1625248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26" y="1"/>
                  </a:moveTo>
                  <a:cubicBezTo>
                    <a:pt x="391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5" y="271"/>
                    <a:pt x="273" y="180"/>
                    <a:pt x="502" y="180"/>
                  </a:cubicBezTo>
                  <a:cubicBezTo>
                    <a:pt x="518" y="180"/>
                    <a:pt x="535" y="181"/>
                    <a:pt x="551" y="182"/>
                  </a:cubicBezTo>
                  <a:cubicBezTo>
                    <a:pt x="825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49" y="56"/>
                    <a:pt x="688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49" name="Google Shape;1149;p82"/>
            <p:cNvSpPr/>
            <p:nvPr/>
          </p:nvSpPr>
          <p:spPr>
            <a:xfrm>
              <a:off x="1691624" y="1676640"/>
              <a:ext cx="25736" cy="81247"/>
            </a:xfrm>
            <a:custGeom>
              <a:avLst/>
              <a:gdLst/>
              <a:ahLst/>
              <a:cxnLst/>
              <a:rect l="l" t="t" r="r" b="b"/>
              <a:pathLst>
                <a:path w="803" h="253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151"/>
                    <a:pt x="68" y="318"/>
                    <a:pt x="118" y="468"/>
                  </a:cubicBezTo>
                  <a:cubicBezTo>
                    <a:pt x="201" y="736"/>
                    <a:pt x="318" y="1120"/>
                    <a:pt x="452" y="1554"/>
                  </a:cubicBezTo>
                  <a:cubicBezTo>
                    <a:pt x="519" y="1755"/>
                    <a:pt x="586" y="1955"/>
                    <a:pt x="653" y="2156"/>
                  </a:cubicBezTo>
                  <a:cubicBezTo>
                    <a:pt x="686" y="2223"/>
                    <a:pt x="703" y="2306"/>
                    <a:pt x="686" y="2390"/>
                  </a:cubicBezTo>
                  <a:cubicBezTo>
                    <a:pt x="669" y="2440"/>
                    <a:pt x="602" y="2440"/>
                    <a:pt x="519" y="2457"/>
                  </a:cubicBezTo>
                  <a:cubicBezTo>
                    <a:pt x="369" y="2457"/>
                    <a:pt x="201" y="2473"/>
                    <a:pt x="51" y="2507"/>
                  </a:cubicBezTo>
                  <a:cubicBezTo>
                    <a:pt x="149" y="2526"/>
                    <a:pt x="241" y="2534"/>
                    <a:pt x="334" y="2534"/>
                  </a:cubicBezTo>
                  <a:cubicBezTo>
                    <a:pt x="400" y="2534"/>
                    <a:pt x="466" y="2530"/>
                    <a:pt x="536" y="2523"/>
                  </a:cubicBezTo>
                  <a:cubicBezTo>
                    <a:pt x="550" y="2526"/>
                    <a:pt x="564" y="2528"/>
                    <a:pt x="578" y="2528"/>
                  </a:cubicBezTo>
                  <a:cubicBezTo>
                    <a:pt x="651" y="2528"/>
                    <a:pt x="728" y="2493"/>
                    <a:pt x="770" y="2423"/>
                  </a:cubicBezTo>
                  <a:cubicBezTo>
                    <a:pt x="803" y="2323"/>
                    <a:pt x="786" y="2206"/>
                    <a:pt x="753" y="2122"/>
                  </a:cubicBezTo>
                  <a:cubicBezTo>
                    <a:pt x="686" y="1922"/>
                    <a:pt x="619" y="1721"/>
                    <a:pt x="552" y="1521"/>
                  </a:cubicBezTo>
                  <a:cubicBezTo>
                    <a:pt x="419" y="1086"/>
                    <a:pt x="285" y="719"/>
                    <a:pt x="185" y="435"/>
                  </a:cubicBezTo>
                  <a:cubicBezTo>
                    <a:pt x="151" y="284"/>
                    <a:pt x="85" y="1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0" name="Google Shape;1150;p82"/>
            <p:cNvSpPr/>
            <p:nvPr/>
          </p:nvSpPr>
          <p:spPr>
            <a:xfrm>
              <a:off x="1656817" y="1765034"/>
              <a:ext cx="50927" cy="27467"/>
            </a:xfrm>
            <a:custGeom>
              <a:avLst/>
              <a:gdLst/>
              <a:ahLst/>
              <a:cxnLst/>
              <a:rect l="l" t="t" r="r" b="b"/>
              <a:pathLst>
                <a:path w="1589" h="857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32" y="1"/>
                    <a:pt x="148" y="11"/>
                    <a:pt x="185" y="33"/>
                  </a:cubicBezTo>
                  <a:cubicBezTo>
                    <a:pt x="185" y="33"/>
                    <a:pt x="1" y="534"/>
                    <a:pt x="619" y="801"/>
                  </a:cubicBezTo>
                  <a:cubicBezTo>
                    <a:pt x="716" y="838"/>
                    <a:pt x="817" y="856"/>
                    <a:pt x="917" y="856"/>
                  </a:cubicBezTo>
                  <a:cubicBezTo>
                    <a:pt x="1178" y="856"/>
                    <a:pt x="1431" y="735"/>
                    <a:pt x="1588" y="517"/>
                  </a:cubicBezTo>
                  <a:cubicBezTo>
                    <a:pt x="1059" y="517"/>
                    <a:pt x="143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1" name="Google Shape;1151;p82"/>
            <p:cNvSpPr/>
            <p:nvPr/>
          </p:nvSpPr>
          <p:spPr>
            <a:xfrm>
              <a:off x="1606499" y="1842659"/>
              <a:ext cx="89452" cy="46697"/>
            </a:xfrm>
            <a:custGeom>
              <a:avLst/>
              <a:gdLst/>
              <a:ahLst/>
              <a:cxnLst/>
              <a:rect l="l" t="t" r="r" b="b"/>
              <a:pathLst>
                <a:path w="2791" h="1457" extrusionOk="0">
                  <a:moveTo>
                    <a:pt x="0" y="0"/>
                  </a:moveTo>
                  <a:cubicBezTo>
                    <a:pt x="0" y="0"/>
                    <a:pt x="602" y="1457"/>
                    <a:pt x="2576" y="1457"/>
                  </a:cubicBezTo>
                  <a:cubicBezTo>
                    <a:pt x="2630" y="1457"/>
                    <a:pt x="2685" y="1456"/>
                    <a:pt x="2741" y="1454"/>
                  </a:cubicBezTo>
                  <a:lnTo>
                    <a:pt x="2791" y="936"/>
                  </a:lnTo>
                  <a:cubicBezTo>
                    <a:pt x="1788" y="886"/>
                    <a:pt x="819" y="56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2" name="Google Shape;1152;p82"/>
            <p:cNvSpPr/>
            <p:nvPr/>
          </p:nvSpPr>
          <p:spPr>
            <a:xfrm>
              <a:off x="1345708" y="1469757"/>
              <a:ext cx="460559" cy="490205"/>
            </a:xfrm>
            <a:custGeom>
              <a:avLst/>
              <a:gdLst/>
              <a:ahLst/>
              <a:cxnLst/>
              <a:rect l="l" t="t" r="r" b="b"/>
              <a:pathLst>
                <a:path w="14370" h="15295" extrusionOk="0">
                  <a:moveTo>
                    <a:pt x="8834" y="0"/>
                  </a:moveTo>
                  <a:cubicBezTo>
                    <a:pt x="8487" y="0"/>
                    <a:pt x="8194" y="39"/>
                    <a:pt x="7954" y="39"/>
                  </a:cubicBezTo>
                  <a:cubicBezTo>
                    <a:pt x="7385" y="39"/>
                    <a:pt x="5013" y="507"/>
                    <a:pt x="3409" y="2663"/>
                  </a:cubicBezTo>
                  <a:cubicBezTo>
                    <a:pt x="2824" y="3264"/>
                    <a:pt x="1989" y="5236"/>
                    <a:pt x="1905" y="5937"/>
                  </a:cubicBezTo>
                  <a:cubicBezTo>
                    <a:pt x="1805" y="6623"/>
                    <a:pt x="1922" y="7341"/>
                    <a:pt x="1922" y="8043"/>
                  </a:cubicBezTo>
                  <a:cubicBezTo>
                    <a:pt x="1922" y="8744"/>
                    <a:pt x="1755" y="9496"/>
                    <a:pt x="1237" y="9964"/>
                  </a:cubicBezTo>
                  <a:cubicBezTo>
                    <a:pt x="902" y="10248"/>
                    <a:pt x="435" y="10432"/>
                    <a:pt x="234" y="10816"/>
                  </a:cubicBezTo>
                  <a:cubicBezTo>
                    <a:pt x="0" y="11284"/>
                    <a:pt x="268" y="11886"/>
                    <a:pt x="685" y="12170"/>
                  </a:cubicBezTo>
                  <a:cubicBezTo>
                    <a:pt x="1045" y="12405"/>
                    <a:pt x="1484" y="12480"/>
                    <a:pt x="1918" y="12480"/>
                  </a:cubicBezTo>
                  <a:cubicBezTo>
                    <a:pt x="2009" y="12480"/>
                    <a:pt x="2099" y="12476"/>
                    <a:pt x="2189" y="12470"/>
                  </a:cubicBezTo>
                  <a:lnTo>
                    <a:pt x="2189" y="12470"/>
                  </a:lnTo>
                  <a:cubicBezTo>
                    <a:pt x="2106" y="13557"/>
                    <a:pt x="2841" y="14526"/>
                    <a:pt x="3910" y="14726"/>
                  </a:cubicBezTo>
                  <a:cubicBezTo>
                    <a:pt x="4008" y="14741"/>
                    <a:pt x="4106" y="14749"/>
                    <a:pt x="4204" y="14749"/>
                  </a:cubicBezTo>
                  <a:cubicBezTo>
                    <a:pt x="4637" y="14749"/>
                    <a:pt x="5059" y="14601"/>
                    <a:pt x="5414" y="14342"/>
                  </a:cubicBezTo>
                  <a:cubicBezTo>
                    <a:pt x="5765" y="14676"/>
                    <a:pt x="6132" y="15010"/>
                    <a:pt x="6533" y="15294"/>
                  </a:cubicBezTo>
                  <a:cubicBezTo>
                    <a:pt x="6617" y="12237"/>
                    <a:pt x="6550" y="9179"/>
                    <a:pt x="6333" y="6121"/>
                  </a:cubicBezTo>
                  <a:cubicBezTo>
                    <a:pt x="7736" y="5887"/>
                    <a:pt x="10259" y="5119"/>
                    <a:pt x="10694" y="2880"/>
                  </a:cubicBezTo>
                  <a:cubicBezTo>
                    <a:pt x="11245" y="4150"/>
                    <a:pt x="12097" y="4851"/>
                    <a:pt x="13233" y="5820"/>
                  </a:cubicBezTo>
                  <a:cubicBezTo>
                    <a:pt x="13233" y="5820"/>
                    <a:pt x="14370" y="3916"/>
                    <a:pt x="12281" y="1760"/>
                  </a:cubicBezTo>
                  <a:cubicBezTo>
                    <a:pt x="10817" y="226"/>
                    <a:pt x="9670" y="0"/>
                    <a:pt x="8834" y="0"/>
                  </a:cubicBezTo>
                  <a:close/>
                </a:path>
              </a:pathLst>
            </a:cu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3" name="Google Shape;1153;p82"/>
            <p:cNvSpPr/>
            <p:nvPr/>
          </p:nvSpPr>
          <p:spPr>
            <a:xfrm>
              <a:off x="1553488" y="1557766"/>
              <a:ext cx="134963" cy="88298"/>
            </a:xfrm>
            <a:custGeom>
              <a:avLst/>
              <a:gdLst/>
              <a:ahLst/>
              <a:cxnLst/>
              <a:rect l="l" t="t" r="r" b="b"/>
              <a:pathLst>
                <a:path w="4211" h="2755" extrusionOk="0">
                  <a:moveTo>
                    <a:pt x="4110" y="0"/>
                  </a:moveTo>
                  <a:cubicBezTo>
                    <a:pt x="4077" y="0"/>
                    <a:pt x="4127" y="334"/>
                    <a:pt x="4027" y="836"/>
                  </a:cubicBezTo>
                  <a:cubicBezTo>
                    <a:pt x="3977" y="1136"/>
                    <a:pt x="3860" y="1404"/>
                    <a:pt x="3693" y="1671"/>
                  </a:cubicBezTo>
                  <a:cubicBezTo>
                    <a:pt x="3492" y="1972"/>
                    <a:pt x="3191" y="2206"/>
                    <a:pt x="2857" y="2339"/>
                  </a:cubicBezTo>
                  <a:cubicBezTo>
                    <a:pt x="2364" y="2546"/>
                    <a:pt x="1854" y="2587"/>
                    <a:pt x="1416" y="2587"/>
                  </a:cubicBezTo>
                  <a:cubicBezTo>
                    <a:pt x="1216" y="2587"/>
                    <a:pt x="1031" y="2578"/>
                    <a:pt x="869" y="2573"/>
                  </a:cubicBezTo>
                  <a:cubicBezTo>
                    <a:pt x="727" y="2557"/>
                    <a:pt x="585" y="2548"/>
                    <a:pt x="441" y="2548"/>
                  </a:cubicBezTo>
                  <a:cubicBezTo>
                    <a:pt x="297" y="2548"/>
                    <a:pt x="151" y="2557"/>
                    <a:pt x="0" y="2573"/>
                  </a:cubicBezTo>
                  <a:lnTo>
                    <a:pt x="17" y="2573"/>
                  </a:lnTo>
                  <a:cubicBezTo>
                    <a:pt x="284" y="2640"/>
                    <a:pt x="568" y="2690"/>
                    <a:pt x="852" y="2707"/>
                  </a:cubicBezTo>
                  <a:cubicBezTo>
                    <a:pt x="1068" y="2728"/>
                    <a:pt x="1329" y="2754"/>
                    <a:pt x="1617" y="2754"/>
                  </a:cubicBezTo>
                  <a:cubicBezTo>
                    <a:pt x="2023" y="2754"/>
                    <a:pt x="2482" y="2702"/>
                    <a:pt x="2941" y="2506"/>
                  </a:cubicBezTo>
                  <a:cubicBezTo>
                    <a:pt x="3308" y="2356"/>
                    <a:pt x="3626" y="2089"/>
                    <a:pt x="3843" y="1755"/>
                  </a:cubicBezTo>
                  <a:cubicBezTo>
                    <a:pt x="4010" y="1487"/>
                    <a:pt x="4110" y="1170"/>
                    <a:pt x="4161" y="852"/>
                  </a:cubicBezTo>
                  <a:cubicBezTo>
                    <a:pt x="4211" y="568"/>
                    <a:pt x="4194" y="267"/>
                    <a:pt x="4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4" name="Google Shape;1154;p82"/>
            <p:cNvSpPr/>
            <p:nvPr/>
          </p:nvSpPr>
          <p:spPr>
            <a:xfrm>
              <a:off x="1378367" y="1563631"/>
              <a:ext cx="93746" cy="242843"/>
            </a:xfrm>
            <a:custGeom>
              <a:avLst/>
              <a:gdLst/>
              <a:ahLst/>
              <a:cxnLst/>
              <a:rect l="l" t="t" r="r" b="b"/>
              <a:pathLst>
                <a:path w="2925" h="7577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2807" y="68"/>
                    <a:pt x="2707" y="135"/>
                    <a:pt x="2607" y="218"/>
                  </a:cubicBezTo>
                  <a:cubicBezTo>
                    <a:pt x="2440" y="369"/>
                    <a:pt x="2173" y="586"/>
                    <a:pt x="1872" y="870"/>
                  </a:cubicBezTo>
                  <a:cubicBezTo>
                    <a:pt x="1521" y="1204"/>
                    <a:pt x="1203" y="1572"/>
                    <a:pt x="919" y="1989"/>
                  </a:cubicBezTo>
                  <a:cubicBezTo>
                    <a:pt x="585" y="2490"/>
                    <a:pt x="368" y="3075"/>
                    <a:pt x="301" y="3677"/>
                  </a:cubicBezTo>
                  <a:cubicBezTo>
                    <a:pt x="268" y="3994"/>
                    <a:pt x="284" y="4312"/>
                    <a:pt x="351" y="4629"/>
                  </a:cubicBezTo>
                  <a:cubicBezTo>
                    <a:pt x="435" y="4897"/>
                    <a:pt x="535" y="5181"/>
                    <a:pt x="652" y="5448"/>
                  </a:cubicBezTo>
                  <a:cubicBezTo>
                    <a:pt x="869" y="5932"/>
                    <a:pt x="1003" y="6417"/>
                    <a:pt x="919" y="6801"/>
                  </a:cubicBezTo>
                  <a:cubicBezTo>
                    <a:pt x="853" y="7102"/>
                    <a:pt x="635" y="7369"/>
                    <a:pt x="351" y="7486"/>
                  </a:cubicBezTo>
                  <a:cubicBezTo>
                    <a:pt x="234" y="7520"/>
                    <a:pt x="117" y="7536"/>
                    <a:pt x="0" y="7536"/>
                  </a:cubicBezTo>
                  <a:cubicBezTo>
                    <a:pt x="0" y="7536"/>
                    <a:pt x="34" y="7553"/>
                    <a:pt x="84" y="7570"/>
                  </a:cubicBezTo>
                  <a:cubicBezTo>
                    <a:pt x="113" y="7575"/>
                    <a:pt x="141" y="7577"/>
                    <a:pt x="169" y="7577"/>
                  </a:cubicBezTo>
                  <a:cubicBezTo>
                    <a:pt x="235" y="7577"/>
                    <a:pt x="297" y="7565"/>
                    <a:pt x="368" y="7553"/>
                  </a:cubicBezTo>
                  <a:cubicBezTo>
                    <a:pt x="702" y="7453"/>
                    <a:pt x="953" y="7169"/>
                    <a:pt x="1036" y="6835"/>
                  </a:cubicBezTo>
                  <a:cubicBezTo>
                    <a:pt x="1153" y="6400"/>
                    <a:pt x="1020" y="5882"/>
                    <a:pt x="819" y="5381"/>
                  </a:cubicBezTo>
                  <a:cubicBezTo>
                    <a:pt x="702" y="5114"/>
                    <a:pt x="602" y="4846"/>
                    <a:pt x="535" y="4579"/>
                  </a:cubicBezTo>
                  <a:cubicBezTo>
                    <a:pt x="468" y="4295"/>
                    <a:pt x="452" y="3994"/>
                    <a:pt x="485" y="3694"/>
                  </a:cubicBezTo>
                  <a:cubicBezTo>
                    <a:pt x="552" y="3125"/>
                    <a:pt x="752" y="2557"/>
                    <a:pt x="1070" y="2073"/>
                  </a:cubicBezTo>
                  <a:cubicBezTo>
                    <a:pt x="1337" y="1672"/>
                    <a:pt x="1638" y="1304"/>
                    <a:pt x="1972" y="953"/>
                  </a:cubicBezTo>
                  <a:cubicBezTo>
                    <a:pt x="2540" y="369"/>
                    <a:pt x="2924" y="34"/>
                    <a:pt x="2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5" name="Google Shape;1155;p82"/>
            <p:cNvSpPr/>
            <p:nvPr/>
          </p:nvSpPr>
          <p:spPr>
            <a:xfrm>
              <a:off x="1572750" y="4596234"/>
              <a:ext cx="324026" cy="74420"/>
            </a:xfrm>
            <a:custGeom>
              <a:avLst/>
              <a:gdLst/>
              <a:ahLst/>
              <a:cxnLst/>
              <a:rect l="l" t="t" r="r" b="b"/>
              <a:pathLst>
                <a:path w="10110" h="2322" extrusionOk="0">
                  <a:moveTo>
                    <a:pt x="17" y="0"/>
                  </a:moveTo>
                  <a:lnTo>
                    <a:pt x="1" y="2139"/>
                  </a:lnTo>
                  <a:lnTo>
                    <a:pt x="335" y="2156"/>
                  </a:lnTo>
                  <a:cubicBezTo>
                    <a:pt x="1285" y="2208"/>
                    <a:pt x="4091" y="2321"/>
                    <a:pt x="6280" y="2321"/>
                  </a:cubicBezTo>
                  <a:cubicBezTo>
                    <a:pt x="7555" y="2321"/>
                    <a:pt x="8621" y="2283"/>
                    <a:pt x="8990" y="2172"/>
                  </a:cubicBezTo>
                  <a:cubicBezTo>
                    <a:pt x="10109" y="1838"/>
                    <a:pt x="5481" y="786"/>
                    <a:pt x="5481" y="786"/>
                  </a:cubicBezTo>
                  <a:lnTo>
                    <a:pt x="5481" y="10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CA7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6" name="Google Shape;1156;p82"/>
            <p:cNvSpPr/>
            <p:nvPr/>
          </p:nvSpPr>
          <p:spPr>
            <a:xfrm>
              <a:off x="1572750" y="4615368"/>
              <a:ext cx="63235" cy="49966"/>
            </a:xfrm>
            <a:custGeom>
              <a:avLst/>
              <a:gdLst/>
              <a:ahLst/>
              <a:cxnLst/>
              <a:rect l="l" t="t" r="r" b="b"/>
              <a:pathLst>
                <a:path w="1973" h="1559" extrusionOk="0">
                  <a:moveTo>
                    <a:pt x="129" y="0"/>
                  </a:moveTo>
                  <a:cubicBezTo>
                    <a:pt x="87" y="0"/>
                    <a:pt x="44" y="2"/>
                    <a:pt x="1" y="5"/>
                  </a:cubicBezTo>
                  <a:lnTo>
                    <a:pt x="1" y="1525"/>
                  </a:lnTo>
                  <a:lnTo>
                    <a:pt x="1972" y="1559"/>
                  </a:lnTo>
                  <a:cubicBezTo>
                    <a:pt x="1889" y="1108"/>
                    <a:pt x="1638" y="690"/>
                    <a:pt x="1271" y="406"/>
                  </a:cubicBezTo>
                  <a:cubicBezTo>
                    <a:pt x="952" y="148"/>
                    <a:pt x="551" y="0"/>
                    <a:pt x="129" y="0"/>
                  </a:cubicBezTo>
                  <a:close/>
                </a:path>
              </a:pathLst>
            </a:custGeom>
            <a:solidFill>
              <a:schemeClr val="lt1">
                <a:alpha val="32156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7" name="Google Shape;1157;p82"/>
            <p:cNvSpPr/>
            <p:nvPr/>
          </p:nvSpPr>
          <p:spPr>
            <a:xfrm>
              <a:off x="1572205" y="4640688"/>
              <a:ext cx="300469" cy="29871"/>
            </a:xfrm>
            <a:custGeom>
              <a:avLst/>
              <a:gdLst/>
              <a:ahLst/>
              <a:cxnLst/>
              <a:rect l="l" t="t" r="r" b="b"/>
              <a:pathLst>
                <a:path w="9375" h="932" extrusionOk="0">
                  <a:moveTo>
                    <a:pt x="7754" y="0"/>
                  </a:moveTo>
                  <a:cubicBezTo>
                    <a:pt x="7436" y="0"/>
                    <a:pt x="7269" y="702"/>
                    <a:pt x="7269" y="702"/>
                  </a:cubicBezTo>
                  <a:lnTo>
                    <a:pt x="18" y="618"/>
                  </a:lnTo>
                  <a:lnTo>
                    <a:pt x="1" y="752"/>
                  </a:lnTo>
                  <a:cubicBezTo>
                    <a:pt x="1379" y="869"/>
                    <a:pt x="3623" y="932"/>
                    <a:pt x="5546" y="932"/>
                  </a:cubicBezTo>
                  <a:cubicBezTo>
                    <a:pt x="7470" y="932"/>
                    <a:pt x="9074" y="869"/>
                    <a:pt x="9174" y="735"/>
                  </a:cubicBezTo>
                  <a:cubicBezTo>
                    <a:pt x="9374" y="468"/>
                    <a:pt x="7754" y="0"/>
                    <a:pt x="7754" y="0"/>
                  </a:cubicBezTo>
                  <a:close/>
                </a:path>
              </a:pathLst>
            </a:custGeom>
            <a:solidFill>
              <a:schemeClr val="lt1">
                <a:alpha val="32156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8" name="Google Shape;1158;p82"/>
            <p:cNvSpPr/>
            <p:nvPr/>
          </p:nvSpPr>
          <p:spPr>
            <a:xfrm>
              <a:off x="1571693" y="4659181"/>
              <a:ext cx="296174" cy="4551"/>
            </a:xfrm>
            <a:custGeom>
              <a:avLst/>
              <a:gdLst/>
              <a:ahLst/>
              <a:cxnLst/>
              <a:rect l="l" t="t" r="r" b="b"/>
              <a:pathLst>
                <a:path w="9241" h="142" extrusionOk="0">
                  <a:moveTo>
                    <a:pt x="55" y="0"/>
                  </a:moveTo>
                  <a:cubicBezTo>
                    <a:pt x="37" y="0"/>
                    <a:pt x="23" y="8"/>
                    <a:pt x="0" y="8"/>
                  </a:cubicBezTo>
                  <a:lnTo>
                    <a:pt x="84" y="8"/>
                  </a:lnTo>
                  <a:cubicBezTo>
                    <a:pt x="73" y="2"/>
                    <a:pt x="63" y="0"/>
                    <a:pt x="55" y="0"/>
                  </a:cubicBezTo>
                  <a:close/>
                  <a:moveTo>
                    <a:pt x="84" y="8"/>
                  </a:moveTo>
                  <a:lnTo>
                    <a:pt x="351" y="25"/>
                  </a:lnTo>
                  <a:cubicBezTo>
                    <a:pt x="618" y="41"/>
                    <a:pt x="953" y="58"/>
                    <a:pt x="1354" y="75"/>
                  </a:cubicBezTo>
                  <a:cubicBezTo>
                    <a:pt x="2189" y="108"/>
                    <a:pt x="3342" y="142"/>
                    <a:pt x="4612" y="142"/>
                  </a:cubicBezTo>
                  <a:cubicBezTo>
                    <a:pt x="5882" y="142"/>
                    <a:pt x="7051" y="108"/>
                    <a:pt x="7887" y="91"/>
                  </a:cubicBezTo>
                  <a:lnTo>
                    <a:pt x="8872" y="41"/>
                  </a:lnTo>
                  <a:lnTo>
                    <a:pt x="9140" y="41"/>
                  </a:lnTo>
                  <a:cubicBezTo>
                    <a:pt x="9173" y="41"/>
                    <a:pt x="9207" y="25"/>
                    <a:pt x="9240" y="25"/>
                  </a:cubicBezTo>
                  <a:lnTo>
                    <a:pt x="8872" y="25"/>
                  </a:lnTo>
                  <a:cubicBezTo>
                    <a:pt x="8605" y="25"/>
                    <a:pt x="8271" y="41"/>
                    <a:pt x="7887" y="41"/>
                  </a:cubicBezTo>
                  <a:cubicBezTo>
                    <a:pt x="7051" y="58"/>
                    <a:pt x="5882" y="75"/>
                    <a:pt x="4612" y="75"/>
                  </a:cubicBezTo>
                  <a:cubicBezTo>
                    <a:pt x="3342" y="75"/>
                    <a:pt x="2189" y="41"/>
                    <a:pt x="1354" y="25"/>
                  </a:cubicBezTo>
                  <a:lnTo>
                    <a:pt x="351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59" name="Google Shape;1159;p82"/>
            <p:cNvSpPr/>
            <p:nvPr/>
          </p:nvSpPr>
          <p:spPr>
            <a:xfrm>
              <a:off x="1804632" y="4639053"/>
              <a:ext cx="17179" cy="27371"/>
            </a:xfrm>
            <a:custGeom>
              <a:avLst/>
              <a:gdLst/>
              <a:ahLst/>
              <a:cxnLst/>
              <a:rect l="l" t="t" r="r" b="b"/>
              <a:pathLst>
                <a:path w="536" h="854" extrusionOk="0">
                  <a:moveTo>
                    <a:pt x="535" y="1"/>
                  </a:moveTo>
                  <a:cubicBezTo>
                    <a:pt x="201" y="151"/>
                    <a:pt x="0" y="485"/>
                    <a:pt x="17" y="853"/>
                  </a:cubicBezTo>
                  <a:cubicBezTo>
                    <a:pt x="67" y="686"/>
                    <a:pt x="117" y="519"/>
                    <a:pt x="201" y="385"/>
                  </a:cubicBezTo>
                  <a:cubicBezTo>
                    <a:pt x="301" y="235"/>
                    <a:pt x="418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0" name="Google Shape;1160;p82"/>
            <p:cNvSpPr/>
            <p:nvPr/>
          </p:nvSpPr>
          <p:spPr>
            <a:xfrm>
              <a:off x="1750019" y="4621394"/>
              <a:ext cx="10192" cy="14551"/>
            </a:xfrm>
            <a:custGeom>
              <a:avLst/>
              <a:gdLst/>
              <a:ahLst/>
              <a:cxnLst/>
              <a:rect l="l" t="t" r="r" b="b"/>
              <a:pathLst>
                <a:path w="318" h="454" extrusionOk="0">
                  <a:moveTo>
                    <a:pt x="301" y="1"/>
                  </a:moveTo>
                  <a:cubicBezTo>
                    <a:pt x="284" y="1"/>
                    <a:pt x="201" y="84"/>
                    <a:pt x="134" y="218"/>
                  </a:cubicBezTo>
                  <a:cubicBezTo>
                    <a:pt x="50" y="335"/>
                    <a:pt x="0" y="452"/>
                    <a:pt x="17" y="452"/>
                  </a:cubicBezTo>
                  <a:cubicBezTo>
                    <a:pt x="18" y="453"/>
                    <a:pt x="20" y="454"/>
                    <a:pt x="21" y="454"/>
                  </a:cubicBezTo>
                  <a:cubicBezTo>
                    <a:pt x="44" y="454"/>
                    <a:pt x="107" y="360"/>
                    <a:pt x="184" y="251"/>
                  </a:cubicBezTo>
                  <a:cubicBezTo>
                    <a:pt x="268" y="118"/>
                    <a:pt x="318" y="17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1" name="Google Shape;1161;p82"/>
            <p:cNvSpPr/>
            <p:nvPr/>
          </p:nvSpPr>
          <p:spPr>
            <a:xfrm>
              <a:off x="1736077" y="4618637"/>
              <a:ext cx="11282" cy="9839"/>
            </a:xfrm>
            <a:custGeom>
              <a:avLst/>
              <a:gdLst/>
              <a:ahLst/>
              <a:cxnLst/>
              <a:rect l="l" t="t" r="r" b="b"/>
              <a:pathLst>
                <a:path w="352" h="307" extrusionOk="0">
                  <a:moveTo>
                    <a:pt x="344" y="0"/>
                  </a:moveTo>
                  <a:cubicBezTo>
                    <a:pt x="317" y="0"/>
                    <a:pt x="241" y="62"/>
                    <a:pt x="151" y="137"/>
                  </a:cubicBezTo>
                  <a:cubicBezTo>
                    <a:pt x="68" y="220"/>
                    <a:pt x="1" y="287"/>
                    <a:pt x="1" y="304"/>
                  </a:cubicBezTo>
                  <a:cubicBezTo>
                    <a:pt x="3" y="306"/>
                    <a:pt x="6" y="307"/>
                    <a:pt x="10" y="307"/>
                  </a:cubicBezTo>
                  <a:cubicBezTo>
                    <a:pt x="39" y="307"/>
                    <a:pt x="114" y="260"/>
                    <a:pt x="201" y="187"/>
                  </a:cubicBezTo>
                  <a:cubicBezTo>
                    <a:pt x="285" y="103"/>
                    <a:pt x="352" y="20"/>
                    <a:pt x="352" y="3"/>
                  </a:cubicBezTo>
                  <a:cubicBezTo>
                    <a:pt x="350" y="1"/>
                    <a:pt x="347" y="0"/>
                    <a:pt x="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2" name="Google Shape;1162;p82"/>
            <p:cNvSpPr/>
            <p:nvPr/>
          </p:nvSpPr>
          <p:spPr>
            <a:xfrm>
              <a:off x="1727520" y="4611009"/>
              <a:ext cx="18236" cy="2372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197" y="0"/>
                  </a:moveTo>
                  <a:cubicBezTo>
                    <a:pt x="127" y="0"/>
                    <a:pt x="60" y="12"/>
                    <a:pt x="0" y="24"/>
                  </a:cubicBezTo>
                  <a:cubicBezTo>
                    <a:pt x="84" y="74"/>
                    <a:pt x="184" y="74"/>
                    <a:pt x="284" y="74"/>
                  </a:cubicBezTo>
                  <a:cubicBezTo>
                    <a:pt x="368" y="74"/>
                    <a:pt x="468" y="74"/>
                    <a:pt x="569" y="41"/>
                  </a:cubicBezTo>
                  <a:cubicBezTo>
                    <a:pt x="495" y="16"/>
                    <a:pt x="422" y="1"/>
                    <a:pt x="355" y="1"/>
                  </a:cubicBezTo>
                  <a:cubicBezTo>
                    <a:pt x="330" y="1"/>
                    <a:pt x="307" y="3"/>
                    <a:pt x="284" y="7"/>
                  </a:cubicBezTo>
                  <a:cubicBezTo>
                    <a:pt x="255" y="2"/>
                    <a:pt x="226" y="0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3" name="Google Shape;1163;p82"/>
            <p:cNvSpPr/>
            <p:nvPr/>
          </p:nvSpPr>
          <p:spPr>
            <a:xfrm>
              <a:off x="1724315" y="4600497"/>
              <a:ext cx="20897" cy="2949"/>
            </a:xfrm>
            <a:custGeom>
              <a:avLst/>
              <a:gdLst/>
              <a:ahLst/>
              <a:cxnLst/>
              <a:rect l="l" t="t" r="r" b="b"/>
              <a:pathLst>
                <a:path w="652" h="92" extrusionOk="0">
                  <a:moveTo>
                    <a:pt x="0" y="1"/>
                  </a:moveTo>
                  <a:lnTo>
                    <a:pt x="0" y="1"/>
                  </a:lnTo>
                  <a:cubicBezTo>
                    <a:pt x="120" y="61"/>
                    <a:pt x="253" y="91"/>
                    <a:pt x="386" y="91"/>
                  </a:cubicBezTo>
                  <a:cubicBezTo>
                    <a:pt x="475" y="91"/>
                    <a:pt x="565" y="78"/>
                    <a:pt x="652" y="51"/>
                  </a:cubicBezTo>
                  <a:cubicBezTo>
                    <a:pt x="435" y="34"/>
                    <a:pt x="217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4" name="Google Shape;1164;p82"/>
            <p:cNvSpPr/>
            <p:nvPr/>
          </p:nvSpPr>
          <p:spPr>
            <a:xfrm>
              <a:off x="1756429" y="4605272"/>
              <a:ext cx="33236" cy="18845"/>
            </a:xfrm>
            <a:custGeom>
              <a:avLst/>
              <a:gdLst/>
              <a:ahLst/>
              <a:cxnLst/>
              <a:rect l="l" t="t" r="r" b="b"/>
              <a:pathLst>
                <a:path w="1037" h="588" extrusionOk="0">
                  <a:moveTo>
                    <a:pt x="678" y="57"/>
                  </a:moveTo>
                  <a:cubicBezTo>
                    <a:pt x="766" y="57"/>
                    <a:pt x="849" y="79"/>
                    <a:pt x="920" y="119"/>
                  </a:cubicBezTo>
                  <a:cubicBezTo>
                    <a:pt x="987" y="153"/>
                    <a:pt x="953" y="220"/>
                    <a:pt x="903" y="253"/>
                  </a:cubicBezTo>
                  <a:cubicBezTo>
                    <a:pt x="836" y="286"/>
                    <a:pt x="769" y="320"/>
                    <a:pt x="702" y="336"/>
                  </a:cubicBezTo>
                  <a:cubicBezTo>
                    <a:pt x="586" y="387"/>
                    <a:pt x="469" y="420"/>
                    <a:pt x="335" y="437"/>
                  </a:cubicBezTo>
                  <a:cubicBezTo>
                    <a:pt x="235" y="453"/>
                    <a:pt x="152" y="462"/>
                    <a:pt x="93" y="468"/>
                  </a:cubicBezTo>
                  <a:lnTo>
                    <a:pt x="93" y="468"/>
                  </a:lnTo>
                  <a:cubicBezTo>
                    <a:pt x="122" y="401"/>
                    <a:pt x="158" y="340"/>
                    <a:pt x="201" y="286"/>
                  </a:cubicBezTo>
                  <a:cubicBezTo>
                    <a:pt x="285" y="186"/>
                    <a:pt x="385" y="119"/>
                    <a:pt x="502" y="86"/>
                  </a:cubicBezTo>
                  <a:cubicBezTo>
                    <a:pt x="561" y="66"/>
                    <a:pt x="621" y="57"/>
                    <a:pt x="678" y="57"/>
                  </a:cubicBezTo>
                  <a:close/>
                  <a:moveTo>
                    <a:pt x="682" y="0"/>
                  </a:moveTo>
                  <a:cubicBezTo>
                    <a:pt x="406" y="0"/>
                    <a:pt x="147" y="182"/>
                    <a:pt x="55" y="472"/>
                  </a:cubicBezTo>
                  <a:lnTo>
                    <a:pt x="55" y="472"/>
                  </a:lnTo>
                  <a:cubicBezTo>
                    <a:pt x="20" y="477"/>
                    <a:pt x="1" y="480"/>
                    <a:pt x="1" y="487"/>
                  </a:cubicBezTo>
                  <a:cubicBezTo>
                    <a:pt x="17" y="489"/>
                    <a:pt x="34" y="491"/>
                    <a:pt x="51" y="493"/>
                  </a:cubicBezTo>
                  <a:lnTo>
                    <a:pt x="51" y="493"/>
                  </a:lnTo>
                  <a:cubicBezTo>
                    <a:pt x="51" y="524"/>
                    <a:pt x="51" y="556"/>
                    <a:pt x="51" y="587"/>
                  </a:cubicBezTo>
                  <a:cubicBezTo>
                    <a:pt x="60" y="555"/>
                    <a:pt x="70" y="525"/>
                    <a:pt x="82" y="496"/>
                  </a:cubicBezTo>
                  <a:lnTo>
                    <a:pt x="82" y="496"/>
                  </a:lnTo>
                  <a:cubicBezTo>
                    <a:pt x="113" y="498"/>
                    <a:pt x="145" y="499"/>
                    <a:pt x="176" y="499"/>
                  </a:cubicBezTo>
                  <a:cubicBezTo>
                    <a:pt x="235" y="499"/>
                    <a:pt x="293" y="495"/>
                    <a:pt x="352" y="487"/>
                  </a:cubicBezTo>
                  <a:cubicBezTo>
                    <a:pt x="469" y="470"/>
                    <a:pt x="602" y="437"/>
                    <a:pt x="719" y="403"/>
                  </a:cubicBezTo>
                  <a:cubicBezTo>
                    <a:pt x="786" y="387"/>
                    <a:pt x="870" y="353"/>
                    <a:pt x="936" y="320"/>
                  </a:cubicBezTo>
                  <a:cubicBezTo>
                    <a:pt x="970" y="286"/>
                    <a:pt x="1003" y="253"/>
                    <a:pt x="1020" y="203"/>
                  </a:cubicBezTo>
                  <a:cubicBezTo>
                    <a:pt x="1037" y="153"/>
                    <a:pt x="1003" y="103"/>
                    <a:pt x="970" y="69"/>
                  </a:cubicBezTo>
                  <a:cubicBezTo>
                    <a:pt x="876" y="22"/>
                    <a:pt x="778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5" name="Google Shape;1165;p82"/>
            <p:cNvSpPr/>
            <p:nvPr/>
          </p:nvSpPr>
          <p:spPr>
            <a:xfrm>
              <a:off x="1744122" y="4599439"/>
              <a:ext cx="17179" cy="21986"/>
            </a:xfrm>
            <a:custGeom>
              <a:avLst/>
              <a:gdLst/>
              <a:ahLst/>
              <a:cxnLst/>
              <a:rect l="l" t="t" r="r" b="b"/>
              <a:pathLst>
                <a:path w="536" h="686" extrusionOk="0">
                  <a:moveTo>
                    <a:pt x="134" y="1"/>
                  </a:moveTo>
                  <a:cubicBezTo>
                    <a:pt x="51" y="17"/>
                    <a:pt x="0" y="101"/>
                    <a:pt x="17" y="168"/>
                  </a:cubicBezTo>
                  <a:cubicBezTo>
                    <a:pt x="34" y="218"/>
                    <a:pt x="51" y="285"/>
                    <a:pt x="84" y="318"/>
                  </a:cubicBezTo>
                  <a:cubicBezTo>
                    <a:pt x="117" y="402"/>
                    <a:pt x="184" y="468"/>
                    <a:pt x="251" y="535"/>
                  </a:cubicBezTo>
                  <a:cubicBezTo>
                    <a:pt x="301" y="602"/>
                    <a:pt x="368" y="652"/>
                    <a:pt x="435" y="686"/>
                  </a:cubicBezTo>
                  <a:cubicBezTo>
                    <a:pt x="452" y="669"/>
                    <a:pt x="368" y="619"/>
                    <a:pt x="284" y="502"/>
                  </a:cubicBezTo>
                  <a:cubicBezTo>
                    <a:pt x="218" y="435"/>
                    <a:pt x="167" y="368"/>
                    <a:pt x="134" y="301"/>
                  </a:cubicBezTo>
                  <a:cubicBezTo>
                    <a:pt x="84" y="218"/>
                    <a:pt x="51" y="84"/>
                    <a:pt x="134" y="67"/>
                  </a:cubicBezTo>
                  <a:cubicBezTo>
                    <a:pt x="234" y="67"/>
                    <a:pt x="318" y="151"/>
                    <a:pt x="368" y="218"/>
                  </a:cubicBezTo>
                  <a:cubicBezTo>
                    <a:pt x="418" y="285"/>
                    <a:pt x="452" y="368"/>
                    <a:pt x="468" y="452"/>
                  </a:cubicBezTo>
                  <a:cubicBezTo>
                    <a:pt x="468" y="518"/>
                    <a:pt x="485" y="602"/>
                    <a:pt x="468" y="686"/>
                  </a:cubicBezTo>
                  <a:cubicBezTo>
                    <a:pt x="518" y="619"/>
                    <a:pt x="535" y="518"/>
                    <a:pt x="518" y="435"/>
                  </a:cubicBezTo>
                  <a:cubicBezTo>
                    <a:pt x="502" y="351"/>
                    <a:pt x="468" y="268"/>
                    <a:pt x="418" y="184"/>
                  </a:cubicBezTo>
                  <a:cubicBezTo>
                    <a:pt x="351" y="84"/>
                    <a:pt x="251" y="17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6" name="Google Shape;1166;p82"/>
            <p:cNvSpPr/>
            <p:nvPr/>
          </p:nvSpPr>
          <p:spPr>
            <a:xfrm>
              <a:off x="1570090" y="4613670"/>
              <a:ext cx="62145" cy="50607"/>
            </a:xfrm>
            <a:custGeom>
              <a:avLst/>
              <a:gdLst/>
              <a:ahLst/>
              <a:cxnLst/>
              <a:rect l="l" t="t" r="r" b="b"/>
              <a:pathLst>
                <a:path w="1939" h="1579" extrusionOk="0">
                  <a:moveTo>
                    <a:pt x="318" y="0"/>
                  </a:moveTo>
                  <a:cubicBezTo>
                    <a:pt x="251" y="0"/>
                    <a:pt x="184" y="8"/>
                    <a:pt x="117" y="8"/>
                  </a:cubicBezTo>
                  <a:cubicBezTo>
                    <a:pt x="84" y="8"/>
                    <a:pt x="50" y="24"/>
                    <a:pt x="0" y="41"/>
                  </a:cubicBezTo>
                  <a:lnTo>
                    <a:pt x="17" y="41"/>
                  </a:lnTo>
                  <a:cubicBezTo>
                    <a:pt x="17" y="41"/>
                    <a:pt x="54" y="37"/>
                    <a:pt x="123" y="37"/>
                  </a:cubicBezTo>
                  <a:cubicBezTo>
                    <a:pt x="192" y="37"/>
                    <a:pt x="293" y="41"/>
                    <a:pt x="418" y="58"/>
                  </a:cubicBezTo>
                  <a:cubicBezTo>
                    <a:pt x="1069" y="125"/>
                    <a:pt x="1621" y="559"/>
                    <a:pt x="1838" y="1194"/>
                  </a:cubicBezTo>
                  <a:cubicBezTo>
                    <a:pt x="1922" y="1428"/>
                    <a:pt x="1922" y="1578"/>
                    <a:pt x="1938" y="1578"/>
                  </a:cubicBezTo>
                  <a:cubicBezTo>
                    <a:pt x="1938" y="1545"/>
                    <a:pt x="1938" y="1511"/>
                    <a:pt x="1938" y="1461"/>
                  </a:cubicBezTo>
                  <a:cubicBezTo>
                    <a:pt x="1922" y="1361"/>
                    <a:pt x="1905" y="1277"/>
                    <a:pt x="1871" y="1177"/>
                  </a:cubicBezTo>
                  <a:cubicBezTo>
                    <a:pt x="1688" y="526"/>
                    <a:pt x="1103" y="58"/>
                    <a:pt x="418" y="8"/>
                  </a:cubicBezTo>
                  <a:cubicBezTo>
                    <a:pt x="384" y="2"/>
                    <a:pt x="351" y="0"/>
                    <a:pt x="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7" name="Google Shape;1167;p82"/>
            <p:cNvSpPr/>
            <p:nvPr/>
          </p:nvSpPr>
          <p:spPr>
            <a:xfrm>
              <a:off x="1654702" y="4642579"/>
              <a:ext cx="50895" cy="2756"/>
            </a:xfrm>
            <a:custGeom>
              <a:avLst/>
              <a:gdLst/>
              <a:ahLst/>
              <a:cxnLst/>
              <a:rect l="l" t="t" r="r" b="b"/>
              <a:pathLst>
                <a:path w="1588" h="86" extrusionOk="0">
                  <a:moveTo>
                    <a:pt x="84" y="1"/>
                  </a:moveTo>
                  <a:cubicBezTo>
                    <a:pt x="30" y="1"/>
                    <a:pt x="0" y="3"/>
                    <a:pt x="0" y="8"/>
                  </a:cubicBezTo>
                  <a:cubicBezTo>
                    <a:pt x="271" y="60"/>
                    <a:pt x="546" y="85"/>
                    <a:pt x="824" y="85"/>
                  </a:cubicBezTo>
                  <a:cubicBezTo>
                    <a:pt x="1077" y="85"/>
                    <a:pt x="1332" y="64"/>
                    <a:pt x="1587" y="25"/>
                  </a:cubicBezTo>
                  <a:cubicBezTo>
                    <a:pt x="1587" y="19"/>
                    <a:pt x="1547" y="17"/>
                    <a:pt x="1476" y="17"/>
                  </a:cubicBezTo>
                  <a:cubicBezTo>
                    <a:pt x="1335" y="17"/>
                    <a:pt x="1075" y="25"/>
                    <a:pt x="785" y="25"/>
                  </a:cubicBezTo>
                  <a:cubicBezTo>
                    <a:pt x="478" y="13"/>
                    <a:pt x="213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8" name="Google Shape;1168;p82"/>
            <p:cNvSpPr/>
            <p:nvPr/>
          </p:nvSpPr>
          <p:spPr>
            <a:xfrm>
              <a:off x="1619896" y="4642707"/>
              <a:ext cx="5897" cy="977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20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3" y="71"/>
                    <a:pt x="84" y="154"/>
                  </a:cubicBezTo>
                  <a:cubicBezTo>
                    <a:pt x="117" y="238"/>
                    <a:pt x="134" y="305"/>
                    <a:pt x="150" y="305"/>
                  </a:cubicBezTo>
                  <a:cubicBezTo>
                    <a:pt x="167" y="305"/>
                    <a:pt x="184" y="221"/>
                    <a:pt x="134" y="138"/>
                  </a:cubicBezTo>
                  <a:cubicBezTo>
                    <a:pt x="105" y="50"/>
                    <a:pt x="37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69" name="Google Shape;1169;p82"/>
            <p:cNvSpPr/>
            <p:nvPr/>
          </p:nvSpPr>
          <p:spPr>
            <a:xfrm>
              <a:off x="1607044" y="4626618"/>
              <a:ext cx="7500" cy="6731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22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0" y="21"/>
                    <a:pt x="33" y="71"/>
                    <a:pt x="84" y="122"/>
                  </a:cubicBezTo>
                  <a:cubicBezTo>
                    <a:pt x="139" y="177"/>
                    <a:pt x="183" y="209"/>
                    <a:pt x="206" y="209"/>
                  </a:cubicBezTo>
                  <a:cubicBezTo>
                    <a:pt x="211" y="209"/>
                    <a:pt x="214" y="208"/>
                    <a:pt x="217" y="205"/>
                  </a:cubicBezTo>
                  <a:cubicBezTo>
                    <a:pt x="234" y="188"/>
                    <a:pt x="184" y="138"/>
                    <a:pt x="134" y="88"/>
                  </a:cubicBezTo>
                  <a:cubicBezTo>
                    <a:pt x="92" y="33"/>
                    <a:pt x="3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70" name="Google Shape;1170;p82"/>
            <p:cNvSpPr/>
            <p:nvPr/>
          </p:nvSpPr>
          <p:spPr>
            <a:xfrm>
              <a:off x="1588807" y="4618253"/>
              <a:ext cx="10769" cy="4391"/>
            </a:xfrm>
            <a:custGeom>
              <a:avLst/>
              <a:gdLst/>
              <a:ahLst/>
              <a:cxnLst/>
              <a:rect l="l" t="t" r="r" b="b"/>
              <a:pathLst>
                <a:path w="336" h="137" extrusionOk="0">
                  <a:moveTo>
                    <a:pt x="98" y="1"/>
                  </a:moveTo>
                  <a:cubicBezTo>
                    <a:pt x="41" y="1"/>
                    <a:pt x="1" y="20"/>
                    <a:pt x="1" y="32"/>
                  </a:cubicBezTo>
                  <a:cubicBezTo>
                    <a:pt x="1" y="48"/>
                    <a:pt x="84" y="48"/>
                    <a:pt x="168" y="82"/>
                  </a:cubicBezTo>
                  <a:cubicBezTo>
                    <a:pt x="223" y="109"/>
                    <a:pt x="277" y="136"/>
                    <a:pt x="304" y="136"/>
                  </a:cubicBezTo>
                  <a:cubicBezTo>
                    <a:pt x="311" y="136"/>
                    <a:pt x="315" y="135"/>
                    <a:pt x="318" y="132"/>
                  </a:cubicBezTo>
                  <a:cubicBezTo>
                    <a:pt x="335" y="132"/>
                    <a:pt x="285" y="48"/>
                    <a:pt x="185" y="15"/>
                  </a:cubicBezTo>
                  <a:cubicBezTo>
                    <a:pt x="154" y="5"/>
                    <a:pt x="124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71" name="Google Shape;1171;p82"/>
            <p:cNvSpPr/>
            <p:nvPr/>
          </p:nvSpPr>
          <p:spPr>
            <a:xfrm>
              <a:off x="1575442" y="4615625"/>
              <a:ext cx="5897" cy="2468"/>
            </a:xfrm>
            <a:custGeom>
              <a:avLst/>
              <a:gdLst/>
              <a:ahLst/>
              <a:cxnLst/>
              <a:rect l="l" t="t" r="r" b="b"/>
              <a:pathLst>
                <a:path w="184" h="77" extrusionOk="0">
                  <a:moveTo>
                    <a:pt x="46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47"/>
                    <a:pt x="84" y="64"/>
                  </a:cubicBezTo>
                  <a:cubicBezTo>
                    <a:pt x="109" y="72"/>
                    <a:pt x="130" y="76"/>
                    <a:pt x="144" y="76"/>
                  </a:cubicBezTo>
                  <a:cubicBezTo>
                    <a:pt x="159" y="76"/>
                    <a:pt x="167" y="72"/>
                    <a:pt x="167" y="64"/>
                  </a:cubicBezTo>
                  <a:cubicBezTo>
                    <a:pt x="184" y="47"/>
                    <a:pt x="151" y="30"/>
                    <a:pt x="100" y="13"/>
                  </a:cubicBezTo>
                  <a:cubicBezTo>
                    <a:pt x="84" y="5"/>
                    <a:pt x="63" y="1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72" name="Google Shape;1172;p82"/>
            <p:cNvSpPr/>
            <p:nvPr/>
          </p:nvSpPr>
          <p:spPr>
            <a:xfrm>
              <a:off x="1380514" y="2549521"/>
              <a:ext cx="467001" cy="148488"/>
            </a:xfrm>
            <a:custGeom>
              <a:avLst/>
              <a:gdLst/>
              <a:ahLst/>
              <a:cxnLst/>
              <a:rect l="l" t="t" r="r" b="b"/>
              <a:pathLst>
                <a:path w="14571" h="4633" extrusionOk="0">
                  <a:moveTo>
                    <a:pt x="0" y="0"/>
                  </a:moveTo>
                  <a:cubicBezTo>
                    <a:pt x="0" y="0"/>
                    <a:pt x="598" y="4633"/>
                    <a:pt x="5044" y="4633"/>
                  </a:cubicBezTo>
                  <a:cubicBezTo>
                    <a:pt x="5122" y="4633"/>
                    <a:pt x="5200" y="4631"/>
                    <a:pt x="5280" y="4629"/>
                  </a:cubicBezTo>
                  <a:cubicBezTo>
                    <a:pt x="8388" y="4478"/>
                    <a:pt x="11496" y="4127"/>
                    <a:pt x="14570" y="3576"/>
                  </a:cubicBezTo>
                  <a:lnTo>
                    <a:pt x="14520" y="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30588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73" name="Google Shape;1173;p82"/>
            <p:cNvSpPr/>
            <p:nvPr/>
          </p:nvSpPr>
          <p:spPr>
            <a:xfrm>
              <a:off x="1305005" y="2292480"/>
              <a:ext cx="951084" cy="383286"/>
            </a:xfrm>
            <a:custGeom>
              <a:avLst/>
              <a:gdLst/>
              <a:ahLst/>
              <a:cxnLst/>
              <a:rect l="l" t="t" r="r" b="b"/>
              <a:pathLst>
                <a:path w="29675" h="11959" extrusionOk="0">
                  <a:moveTo>
                    <a:pt x="6132" y="0"/>
                  </a:moveTo>
                  <a:lnTo>
                    <a:pt x="101" y="3108"/>
                  </a:lnTo>
                  <a:cubicBezTo>
                    <a:pt x="101" y="3108"/>
                    <a:pt x="0" y="3442"/>
                    <a:pt x="2741" y="8789"/>
                  </a:cubicBezTo>
                  <a:cubicBezTo>
                    <a:pt x="3958" y="11159"/>
                    <a:pt x="6570" y="11959"/>
                    <a:pt x="9540" y="11959"/>
                  </a:cubicBezTo>
                  <a:cubicBezTo>
                    <a:pt x="15697" y="11959"/>
                    <a:pt x="23392" y="8522"/>
                    <a:pt x="23392" y="8522"/>
                  </a:cubicBezTo>
                  <a:lnTo>
                    <a:pt x="23392" y="8505"/>
                  </a:lnTo>
                  <a:cubicBezTo>
                    <a:pt x="24679" y="8254"/>
                    <a:pt x="25932" y="7920"/>
                    <a:pt x="27185" y="7536"/>
                  </a:cubicBezTo>
                  <a:cubicBezTo>
                    <a:pt x="28889" y="6918"/>
                    <a:pt x="28839" y="6767"/>
                    <a:pt x="28722" y="6583"/>
                  </a:cubicBezTo>
                  <a:cubicBezTo>
                    <a:pt x="28680" y="6508"/>
                    <a:pt x="28581" y="6477"/>
                    <a:pt x="28445" y="6477"/>
                  </a:cubicBezTo>
                  <a:cubicBezTo>
                    <a:pt x="27855" y="6477"/>
                    <a:pt x="26568" y="7062"/>
                    <a:pt x="26175" y="7062"/>
                  </a:cubicBezTo>
                  <a:cubicBezTo>
                    <a:pt x="26061" y="7062"/>
                    <a:pt x="26022" y="7012"/>
                    <a:pt x="26099" y="6884"/>
                  </a:cubicBezTo>
                  <a:cubicBezTo>
                    <a:pt x="26517" y="6232"/>
                    <a:pt x="29675" y="5497"/>
                    <a:pt x="29357" y="4979"/>
                  </a:cubicBezTo>
                  <a:cubicBezTo>
                    <a:pt x="29285" y="4864"/>
                    <a:pt x="29141" y="4816"/>
                    <a:pt x="28950" y="4816"/>
                  </a:cubicBezTo>
                  <a:cubicBezTo>
                    <a:pt x="28035" y="4816"/>
                    <a:pt x="26056" y="5919"/>
                    <a:pt x="25849" y="6015"/>
                  </a:cubicBezTo>
                  <a:cubicBezTo>
                    <a:pt x="25813" y="6032"/>
                    <a:pt x="25780" y="6039"/>
                    <a:pt x="25748" y="6039"/>
                  </a:cubicBezTo>
                  <a:cubicBezTo>
                    <a:pt x="25555" y="6039"/>
                    <a:pt x="25447" y="5767"/>
                    <a:pt x="25648" y="5681"/>
                  </a:cubicBezTo>
                  <a:cubicBezTo>
                    <a:pt x="25982" y="5547"/>
                    <a:pt x="29458" y="4060"/>
                    <a:pt x="29057" y="3409"/>
                  </a:cubicBezTo>
                  <a:cubicBezTo>
                    <a:pt x="28994" y="3302"/>
                    <a:pt x="28897" y="3265"/>
                    <a:pt x="28792" y="3265"/>
                  </a:cubicBezTo>
                  <a:cubicBezTo>
                    <a:pt x="28533" y="3265"/>
                    <a:pt x="28221" y="3492"/>
                    <a:pt x="28221" y="3492"/>
                  </a:cubicBezTo>
                  <a:cubicBezTo>
                    <a:pt x="28221" y="3492"/>
                    <a:pt x="25597" y="4853"/>
                    <a:pt x="25006" y="4853"/>
                  </a:cubicBezTo>
                  <a:cubicBezTo>
                    <a:pt x="24949" y="4853"/>
                    <a:pt x="24911" y="4840"/>
                    <a:pt x="24896" y="4812"/>
                  </a:cubicBezTo>
                  <a:cubicBezTo>
                    <a:pt x="24712" y="4495"/>
                    <a:pt x="26534" y="3476"/>
                    <a:pt x="27169" y="3175"/>
                  </a:cubicBezTo>
                  <a:cubicBezTo>
                    <a:pt x="27787" y="2874"/>
                    <a:pt x="27904" y="2456"/>
                    <a:pt x="27536" y="2289"/>
                  </a:cubicBezTo>
                  <a:cubicBezTo>
                    <a:pt x="27522" y="2282"/>
                    <a:pt x="27500" y="2279"/>
                    <a:pt x="27473" y="2279"/>
                  </a:cubicBezTo>
                  <a:cubicBezTo>
                    <a:pt x="27062" y="2279"/>
                    <a:pt x="25291" y="3061"/>
                    <a:pt x="24696" y="3359"/>
                  </a:cubicBezTo>
                  <a:cubicBezTo>
                    <a:pt x="24303" y="3560"/>
                    <a:pt x="23478" y="3992"/>
                    <a:pt x="23049" y="3992"/>
                  </a:cubicBezTo>
                  <a:cubicBezTo>
                    <a:pt x="22803" y="3992"/>
                    <a:pt x="22687" y="3850"/>
                    <a:pt x="22858" y="3442"/>
                  </a:cubicBezTo>
                  <a:cubicBezTo>
                    <a:pt x="23342" y="2323"/>
                    <a:pt x="23292" y="1287"/>
                    <a:pt x="23075" y="1019"/>
                  </a:cubicBezTo>
                  <a:cubicBezTo>
                    <a:pt x="23010" y="932"/>
                    <a:pt x="22916" y="893"/>
                    <a:pt x="22820" y="893"/>
                  </a:cubicBezTo>
                  <a:cubicBezTo>
                    <a:pt x="22621" y="893"/>
                    <a:pt x="22412" y="1061"/>
                    <a:pt x="22423" y="1320"/>
                  </a:cubicBezTo>
                  <a:cubicBezTo>
                    <a:pt x="22390" y="1721"/>
                    <a:pt x="22306" y="2122"/>
                    <a:pt x="22173" y="2506"/>
                  </a:cubicBezTo>
                  <a:cubicBezTo>
                    <a:pt x="22072" y="2824"/>
                    <a:pt x="21905" y="3125"/>
                    <a:pt x="21705" y="3375"/>
                  </a:cubicBezTo>
                  <a:cubicBezTo>
                    <a:pt x="21471" y="3693"/>
                    <a:pt x="21270" y="3943"/>
                    <a:pt x="21087" y="4144"/>
                  </a:cubicBezTo>
                  <a:cubicBezTo>
                    <a:pt x="19478" y="4705"/>
                    <a:pt x="15248" y="6022"/>
                    <a:pt x="10943" y="6022"/>
                  </a:cubicBezTo>
                  <a:cubicBezTo>
                    <a:pt x="10375" y="6022"/>
                    <a:pt x="9805" y="5999"/>
                    <a:pt x="9240" y="5948"/>
                  </a:cubicBezTo>
                  <a:cubicBezTo>
                    <a:pt x="8355" y="5865"/>
                    <a:pt x="6132" y="0"/>
                    <a:pt x="613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174" name="Google Shape;1174;p82"/>
          <p:cNvSpPr txBox="1">
            <a:spLocks noGrp="1"/>
          </p:cNvSpPr>
          <p:nvPr>
            <p:ph type="body" idx="1"/>
          </p:nvPr>
        </p:nvSpPr>
        <p:spPr>
          <a:xfrm>
            <a:off x="2343639" y="579130"/>
            <a:ext cx="3302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3000"/>
              <a:buNone/>
              <a:defRPr sz="30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5" name="Google Shape;1175;p82"/>
          <p:cNvSpPr txBox="1">
            <a:spLocks noGrp="1"/>
          </p:cNvSpPr>
          <p:nvPr>
            <p:ph type="body" idx="2"/>
          </p:nvPr>
        </p:nvSpPr>
        <p:spPr>
          <a:xfrm>
            <a:off x="1747105" y="1244965"/>
            <a:ext cx="65511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2100"/>
              <a:buChar char="•"/>
              <a:defRPr>
                <a:solidFill>
                  <a:srgbClr val="43434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>
                <a:solidFill>
                  <a:srgbClr val="434344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>
                <a:solidFill>
                  <a:srgbClr val="434344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solidFill>
                  <a:srgbClr val="434344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solidFill>
                  <a:srgbClr val="434344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rgbClr val="FCB833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8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0" name="Google Shape;1180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2691" y="2621927"/>
            <a:ext cx="7543803" cy="2010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83"/>
          <p:cNvSpPr/>
          <p:nvPr/>
        </p:nvSpPr>
        <p:spPr>
          <a:xfrm>
            <a:off x="1714500" y="3058069"/>
            <a:ext cx="1115400" cy="12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2" name="Google Shape;1182;p83"/>
          <p:cNvSpPr txBox="1">
            <a:spLocks noGrp="1"/>
          </p:cNvSpPr>
          <p:nvPr>
            <p:ph type="body" idx="1"/>
          </p:nvPr>
        </p:nvSpPr>
        <p:spPr>
          <a:xfrm>
            <a:off x="1653731" y="601980"/>
            <a:ext cx="43053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3" name="Google Shape;1183;p83"/>
          <p:cNvSpPr txBox="1">
            <a:spLocks noGrp="1"/>
          </p:cNvSpPr>
          <p:nvPr>
            <p:ph type="body" idx="2"/>
          </p:nvPr>
        </p:nvSpPr>
        <p:spPr>
          <a:xfrm>
            <a:off x="1714500" y="3334449"/>
            <a:ext cx="2811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184" name="Google Shape;1184;p83"/>
          <p:cNvGrpSpPr/>
          <p:nvPr/>
        </p:nvGrpSpPr>
        <p:grpSpPr>
          <a:xfrm>
            <a:off x="6648252" y="1022628"/>
            <a:ext cx="2043668" cy="1306838"/>
            <a:chOff x="4220936" y="1061357"/>
            <a:chExt cx="3932400" cy="2514600"/>
          </a:xfrm>
        </p:grpSpPr>
        <p:sp>
          <p:nvSpPr>
            <p:cNvPr id="1185" name="Google Shape;1185;p83"/>
            <p:cNvSpPr/>
            <p:nvPr/>
          </p:nvSpPr>
          <p:spPr>
            <a:xfrm>
              <a:off x="4220936" y="1061357"/>
              <a:ext cx="3932400" cy="2514600"/>
            </a:xfrm>
            <a:prstGeom prst="rect">
              <a:avLst/>
            </a:prstGeom>
            <a:solidFill>
              <a:srgbClr val="FEF9F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186" name="Google Shape;1186;p83"/>
            <p:cNvGrpSpPr/>
            <p:nvPr/>
          </p:nvGrpSpPr>
          <p:grpSpPr>
            <a:xfrm>
              <a:off x="4356500" y="1173454"/>
              <a:ext cx="352639" cy="86420"/>
              <a:chOff x="4421275" y="1195765"/>
              <a:chExt cx="785912" cy="192601"/>
            </a:xfrm>
          </p:grpSpPr>
          <p:sp>
            <p:nvSpPr>
              <p:cNvPr id="1187" name="Google Shape;1187;p83"/>
              <p:cNvSpPr/>
              <p:nvPr/>
            </p:nvSpPr>
            <p:spPr>
              <a:xfrm>
                <a:off x="4421275" y="1195766"/>
                <a:ext cx="192600" cy="192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188" name="Google Shape;1188;p83"/>
              <p:cNvSpPr/>
              <p:nvPr/>
            </p:nvSpPr>
            <p:spPr>
              <a:xfrm>
                <a:off x="4717931" y="1195765"/>
                <a:ext cx="192600" cy="192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189" name="Google Shape;1189;p83"/>
              <p:cNvSpPr/>
              <p:nvPr/>
            </p:nvSpPr>
            <p:spPr>
              <a:xfrm>
                <a:off x="5014587" y="1195765"/>
                <a:ext cx="192600" cy="192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cxnSp>
          <p:nvCxnSpPr>
            <p:cNvPr id="1190" name="Google Shape;1190;p83"/>
            <p:cNvCxnSpPr/>
            <p:nvPr/>
          </p:nvCxnSpPr>
          <p:spPr>
            <a:xfrm>
              <a:off x="4220936" y="1363980"/>
              <a:ext cx="3932400" cy="0"/>
            </a:xfrm>
            <a:prstGeom prst="straightConnector1">
              <a:avLst/>
            </a:prstGeom>
            <a:noFill/>
            <a:ln w="12700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91" name="Google Shape;1191;p83"/>
            <p:cNvGrpSpPr/>
            <p:nvPr/>
          </p:nvGrpSpPr>
          <p:grpSpPr>
            <a:xfrm>
              <a:off x="4442940" y="1466954"/>
              <a:ext cx="837600" cy="822900"/>
              <a:chOff x="4442940" y="1466954"/>
              <a:chExt cx="837600" cy="822900"/>
            </a:xfrm>
          </p:grpSpPr>
          <p:sp>
            <p:nvSpPr>
              <p:cNvPr id="1192" name="Google Shape;1192;p83"/>
              <p:cNvSpPr/>
              <p:nvPr/>
            </p:nvSpPr>
            <p:spPr>
              <a:xfrm>
                <a:off x="4442940" y="1466954"/>
                <a:ext cx="837600" cy="822900"/>
              </a:xfrm>
              <a:prstGeom prst="rect">
                <a:avLst/>
              </a:prstGeom>
              <a:solidFill>
                <a:srgbClr val="FADBA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193" name="Google Shape;1193;p83"/>
              <p:cNvSpPr/>
              <p:nvPr/>
            </p:nvSpPr>
            <p:spPr>
              <a:xfrm>
                <a:off x="4489615" y="1518608"/>
                <a:ext cx="736800" cy="716100"/>
              </a:xfrm>
              <a:prstGeom prst="rect">
                <a:avLst/>
              </a:prstGeom>
              <a:noFill/>
              <a:ln w="9525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grpSp>
            <p:nvGrpSpPr>
              <p:cNvPr id="1194" name="Google Shape;1194;p83"/>
              <p:cNvGrpSpPr/>
              <p:nvPr/>
            </p:nvGrpSpPr>
            <p:grpSpPr>
              <a:xfrm>
                <a:off x="4489454" y="1826922"/>
                <a:ext cx="736794" cy="409500"/>
                <a:chOff x="4493402" y="1826922"/>
                <a:chExt cx="676578" cy="409500"/>
              </a:xfrm>
            </p:grpSpPr>
            <p:sp>
              <p:nvSpPr>
                <p:cNvPr id="1195" name="Google Shape;1195;p83"/>
                <p:cNvSpPr/>
                <p:nvPr/>
              </p:nvSpPr>
              <p:spPr>
                <a:xfrm>
                  <a:off x="4493402" y="1826922"/>
                  <a:ext cx="499200" cy="409500"/>
                </a:xfrm>
                <a:prstGeom prst="triangle">
                  <a:avLst>
                    <a:gd name="adj" fmla="val 42672"/>
                  </a:avLst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1196" name="Google Shape;1196;p83"/>
                <p:cNvSpPr/>
                <p:nvPr/>
              </p:nvSpPr>
              <p:spPr>
                <a:xfrm>
                  <a:off x="4823180" y="2011679"/>
                  <a:ext cx="346800" cy="222000"/>
                </a:xfrm>
                <a:prstGeom prst="triangle">
                  <a:avLst>
                    <a:gd name="adj" fmla="val 62013"/>
                  </a:avLst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1197" name="Google Shape;1197;p83"/>
              <p:cNvSpPr/>
              <p:nvPr/>
            </p:nvSpPr>
            <p:spPr>
              <a:xfrm>
                <a:off x="4871836" y="1629654"/>
                <a:ext cx="120600" cy="120600"/>
              </a:xfrm>
              <a:prstGeom prst="ellipse">
                <a:avLst/>
              </a:prstGeom>
              <a:solidFill>
                <a:srgbClr val="43434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1198" name="Google Shape;1198;p83"/>
            <p:cNvSpPr/>
            <p:nvPr/>
          </p:nvSpPr>
          <p:spPr>
            <a:xfrm>
              <a:off x="4442940" y="2421056"/>
              <a:ext cx="837600" cy="1125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199" name="Google Shape;1199;p83"/>
            <p:cNvGrpSpPr/>
            <p:nvPr/>
          </p:nvGrpSpPr>
          <p:grpSpPr>
            <a:xfrm>
              <a:off x="4442940" y="2723873"/>
              <a:ext cx="837600" cy="537555"/>
              <a:chOff x="4442940" y="2723873"/>
              <a:chExt cx="837600" cy="537555"/>
            </a:xfrm>
          </p:grpSpPr>
          <p:cxnSp>
            <p:nvCxnSpPr>
              <p:cNvPr id="1200" name="Google Shape;1200;p83"/>
              <p:cNvCxnSpPr/>
              <p:nvPr/>
            </p:nvCxnSpPr>
            <p:spPr>
              <a:xfrm>
                <a:off x="4442940" y="2723873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1" name="Google Shape;1201;p83"/>
              <p:cNvCxnSpPr/>
              <p:nvPr/>
            </p:nvCxnSpPr>
            <p:spPr>
              <a:xfrm>
                <a:off x="4442940" y="2831384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2" name="Google Shape;1202;p83"/>
              <p:cNvCxnSpPr/>
              <p:nvPr/>
            </p:nvCxnSpPr>
            <p:spPr>
              <a:xfrm>
                <a:off x="4442940" y="2938895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3" name="Google Shape;1203;p83"/>
              <p:cNvCxnSpPr/>
              <p:nvPr/>
            </p:nvCxnSpPr>
            <p:spPr>
              <a:xfrm>
                <a:off x="4442940" y="3046406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4" name="Google Shape;1204;p83"/>
              <p:cNvCxnSpPr/>
              <p:nvPr/>
            </p:nvCxnSpPr>
            <p:spPr>
              <a:xfrm>
                <a:off x="4442940" y="3153917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5" name="Google Shape;1205;p83"/>
              <p:cNvCxnSpPr/>
              <p:nvPr/>
            </p:nvCxnSpPr>
            <p:spPr>
              <a:xfrm>
                <a:off x="4442940" y="3261428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206" name="Google Shape;1206;p83"/>
            <p:cNvSpPr/>
            <p:nvPr/>
          </p:nvSpPr>
          <p:spPr>
            <a:xfrm>
              <a:off x="5400640" y="1616083"/>
              <a:ext cx="1030500" cy="849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207" name="Google Shape;1207;p83"/>
            <p:cNvGrpSpPr/>
            <p:nvPr/>
          </p:nvGrpSpPr>
          <p:grpSpPr>
            <a:xfrm>
              <a:off x="5400743" y="1821425"/>
              <a:ext cx="2511627" cy="645066"/>
              <a:chOff x="4442940" y="2723873"/>
              <a:chExt cx="837600" cy="645066"/>
            </a:xfrm>
          </p:grpSpPr>
          <p:cxnSp>
            <p:nvCxnSpPr>
              <p:cNvPr id="1208" name="Google Shape;1208;p83"/>
              <p:cNvCxnSpPr/>
              <p:nvPr/>
            </p:nvCxnSpPr>
            <p:spPr>
              <a:xfrm>
                <a:off x="4442940" y="2723873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9" name="Google Shape;1209;p83"/>
              <p:cNvCxnSpPr/>
              <p:nvPr/>
            </p:nvCxnSpPr>
            <p:spPr>
              <a:xfrm>
                <a:off x="4442940" y="2831384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0" name="Google Shape;1210;p83"/>
              <p:cNvCxnSpPr/>
              <p:nvPr/>
            </p:nvCxnSpPr>
            <p:spPr>
              <a:xfrm>
                <a:off x="4442940" y="2938895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1" name="Google Shape;1211;p83"/>
              <p:cNvCxnSpPr/>
              <p:nvPr/>
            </p:nvCxnSpPr>
            <p:spPr>
              <a:xfrm>
                <a:off x="4442940" y="3046406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2" name="Google Shape;1212;p83"/>
              <p:cNvCxnSpPr/>
              <p:nvPr/>
            </p:nvCxnSpPr>
            <p:spPr>
              <a:xfrm>
                <a:off x="4442940" y="3153917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3" name="Google Shape;1213;p83"/>
              <p:cNvCxnSpPr/>
              <p:nvPr/>
            </p:nvCxnSpPr>
            <p:spPr>
              <a:xfrm>
                <a:off x="4442940" y="3261428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4" name="Google Shape;1214;p83"/>
              <p:cNvCxnSpPr/>
              <p:nvPr/>
            </p:nvCxnSpPr>
            <p:spPr>
              <a:xfrm>
                <a:off x="4442940" y="3368939"/>
                <a:ext cx="42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5" name="Google Shape;1215;p83"/>
            <p:cNvGrpSpPr/>
            <p:nvPr/>
          </p:nvGrpSpPr>
          <p:grpSpPr>
            <a:xfrm>
              <a:off x="5400683" y="2705506"/>
              <a:ext cx="644114" cy="632810"/>
              <a:chOff x="4442940" y="1466954"/>
              <a:chExt cx="837600" cy="822900"/>
            </a:xfrm>
          </p:grpSpPr>
          <p:sp>
            <p:nvSpPr>
              <p:cNvPr id="1216" name="Google Shape;1216;p83"/>
              <p:cNvSpPr/>
              <p:nvPr/>
            </p:nvSpPr>
            <p:spPr>
              <a:xfrm>
                <a:off x="4442940" y="1466954"/>
                <a:ext cx="837600" cy="822900"/>
              </a:xfrm>
              <a:prstGeom prst="rect">
                <a:avLst/>
              </a:prstGeom>
              <a:solidFill>
                <a:srgbClr val="FADBA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1217" name="Google Shape;1217;p83"/>
              <p:cNvSpPr/>
              <p:nvPr/>
            </p:nvSpPr>
            <p:spPr>
              <a:xfrm>
                <a:off x="4489615" y="1518608"/>
                <a:ext cx="736800" cy="716100"/>
              </a:xfrm>
              <a:prstGeom prst="rect">
                <a:avLst/>
              </a:prstGeom>
              <a:noFill/>
              <a:ln w="9525" cap="flat" cmpd="sng">
                <a:solidFill>
                  <a:srgbClr val="FCB8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grpSp>
            <p:nvGrpSpPr>
              <p:cNvPr id="1218" name="Google Shape;1218;p83"/>
              <p:cNvGrpSpPr/>
              <p:nvPr/>
            </p:nvGrpSpPr>
            <p:grpSpPr>
              <a:xfrm>
                <a:off x="4489454" y="1821425"/>
                <a:ext cx="736794" cy="412254"/>
                <a:chOff x="4493402" y="1821425"/>
                <a:chExt cx="676578" cy="412254"/>
              </a:xfrm>
            </p:grpSpPr>
            <p:sp>
              <p:nvSpPr>
                <p:cNvPr id="1219" name="Google Shape;1219;p83"/>
                <p:cNvSpPr/>
                <p:nvPr/>
              </p:nvSpPr>
              <p:spPr>
                <a:xfrm>
                  <a:off x="4493402" y="1821425"/>
                  <a:ext cx="499200" cy="409500"/>
                </a:xfrm>
                <a:prstGeom prst="triangle">
                  <a:avLst>
                    <a:gd name="adj" fmla="val 42672"/>
                  </a:avLst>
                </a:prstGeom>
                <a:solidFill>
                  <a:srgbClr val="FCB8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1220" name="Google Shape;1220;p83"/>
                <p:cNvSpPr/>
                <p:nvPr/>
              </p:nvSpPr>
              <p:spPr>
                <a:xfrm>
                  <a:off x="4823180" y="2011679"/>
                  <a:ext cx="346800" cy="222000"/>
                </a:xfrm>
                <a:prstGeom prst="triangle">
                  <a:avLst>
                    <a:gd name="adj" fmla="val 62013"/>
                  </a:avLst>
                </a:prstGeom>
                <a:solidFill>
                  <a:srgbClr val="FCB8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1221" name="Google Shape;1221;p83"/>
              <p:cNvSpPr/>
              <p:nvPr/>
            </p:nvSpPr>
            <p:spPr>
              <a:xfrm>
                <a:off x="4871836" y="1629654"/>
                <a:ext cx="120600" cy="120600"/>
              </a:xfrm>
              <a:prstGeom prst="ellipse">
                <a:avLst/>
              </a:prstGeom>
              <a:solidFill>
                <a:srgbClr val="FCB83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222" name="Google Shape;1222;p83"/>
            <p:cNvGrpSpPr/>
            <p:nvPr/>
          </p:nvGrpSpPr>
          <p:grpSpPr>
            <a:xfrm>
              <a:off x="6164975" y="2725344"/>
              <a:ext cx="1747569" cy="591074"/>
              <a:chOff x="4442940" y="2723873"/>
              <a:chExt cx="837600" cy="322533"/>
            </a:xfrm>
          </p:grpSpPr>
          <p:cxnSp>
            <p:nvCxnSpPr>
              <p:cNvPr id="1223" name="Google Shape;1223;p83"/>
              <p:cNvCxnSpPr/>
              <p:nvPr/>
            </p:nvCxnSpPr>
            <p:spPr>
              <a:xfrm>
                <a:off x="4442940" y="2723873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4" name="Google Shape;1224;p83"/>
              <p:cNvCxnSpPr/>
              <p:nvPr/>
            </p:nvCxnSpPr>
            <p:spPr>
              <a:xfrm>
                <a:off x="4442940" y="2831384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5" name="Google Shape;1225;p83"/>
              <p:cNvCxnSpPr/>
              <p:nvPr/>
            </p:nvCxnSpPr>
            <p:spPr>
              <a:xfrm>
                <a:off x="4442940" y="2938895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6" name="Google Shape;1226;p83"/>
              <p:cNvCxnSpPr/>
              <p:nvPr/>
            </p:nvCxnSpPr>
            <p:spPr>
              <a:xfrm>
                <a:off x="4442940" y="3046406"/>
                <a:ext cx="837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434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1227" name="Google Shape;122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717" y="3326779"/>
            <a:ext cx="1638482" cy="1549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8" name="Google Shape;1228;p83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1229" name="Google Shape;1229;p83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FCB8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230" name="Google Shape;1230;p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bg>
      <p:bgPr>
        <a:solidFill>
          <a:srgbClr val="FEF9F1"/>
        </a:solidFill>
        <a:effectLst/>
      </p:bgPr>
    </p:bg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8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35" name="Google Shape;1235;p84"/>
          <p:cNvGrpSpPr/>
          <p:nvPr/>
        </p:nvGrpSpPr>
        <p:grpSpPr>
          <a:xfrm>
            <a:off x="445260" y="1890657"/>
            <a:ext cx="2942799" cy="2421313"/>
            <a:chOff x="590800" y="960850"/>
            <a:chExt cx="4463521" cy="3672551"/>
          </a:xfrm>
        </p:grpSpPr>
        <p:sp>
          <p:nvSpPr>
            <p:cNvPr id="1236" name="Google Shape;1236;p84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84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84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84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84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84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84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84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84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84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84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84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84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84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84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84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84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84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84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84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84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84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84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84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84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84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84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84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84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84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84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84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84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84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84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84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4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84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84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84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84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84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84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84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84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4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84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84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84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84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84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4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84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4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4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84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84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84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84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84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4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84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84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84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84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4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84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84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84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84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84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84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84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84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84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84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84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84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84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84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84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84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84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84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84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84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84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84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84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84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84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84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84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84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4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84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84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84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84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84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84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84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84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84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84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84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84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84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84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84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84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84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84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84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84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84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84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84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84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84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84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84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84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84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84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84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84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84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84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84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84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84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84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84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84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84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84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84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84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84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84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84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84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84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84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84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84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84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4" name="Google Shape;1384;p84"/>
          <p:cNvSpPr txBox="1">
            <a:spLocks noGrp="1"/>
          </p:cNvSpPr>
          <p:nvPr>
            <p:ph type="body" idx="1"/>
          </p:nvPr>
        </p:nvSpPr>
        <p:spPr>
          <a:xfrm>
            <a:off x="483661" y="875810"/>
            <a:ext cx="2986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3300"/>
              <a:buNone/>
              <a:defRPr sz="3300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8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8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1_Title and three columns  2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8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3" name="Google Shape;1393;p8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8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CB833"/>
        </a:solidFill>
        <a:effectLst/>
      </p:bgPr>
    </p:bg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8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8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0" name="Google Shape;1400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920" y="2552700"/>
            <a:ext cx="7543803" cy="201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923" y="3475288"/>
            <a:ext cx="1366548" cy="129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2" name="Google Shape;1402;p87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1403" name="Google Shape;1403;p87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FCB8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404" name="Google Shape;1404;p8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88"/>
          <p:cNvSpPr/>
          <p:nvPr/>
        </p:nvSpPr>
        <p:spPr>
          <a:xfrm>
            <a:off x="1" y="1010497"/>
            <a:ext cx="9144000" cy="2482800"/>
          </a:xfrm>
          <a:prstGeom prst="rect">
            <a:avLst/>
          </a:prstGeom>
          <a:solidFill>
            <a:srgbClr val="FEEBC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7" name="Google Shape;1407;p88"/>
          <p:cNvSpPr/>
          <p:nvPr/>
        </p:nvSpPr>
        <p:spPr>
          <a:xfrm>
            <a:off x="468774" y="1010497"/>
            <a:ext cx="3168600" cy="2482800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8" name="Google Shape;1408;p88"/>
          <p:cNvSpPr txBox="1">
            <a:spLocks noGrp="1"/>
          </p:cNvSpPr>
          <p:nvPr>
            <p:ph type="title"/>
          </p:nvPr>
        </p:nvSpPr>
        <p:spPr>
          <a:xfrm>
            <a:off x="628650" y="1218547"/>
            <a:ext cx="24003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833"/>
              </a:buClr>
              <a:buSzPts val="3300"/>
              <a:buFont typeface="Oswald"/>
              <a:buNone/>
              <a:defRPr b="0">
                <a:solidFill>
                  <a:srgbClr val="FCB8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8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8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Only">
  <p:cSld name="7_Title Only">
    <p:bg>
      <p:bgPr>
        <a:solidFill>
          <a:srgbClr val="434344"/>
        </a:solid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89"/>
          <p:cNvSpPr/>
          <p:nvPr/>
        </p:nvSpPr>
        <p:spPr>
          <a:xfrm>
            <a:off x="5825447" y="1015678"/>
            <a:ext cx="3318600" cy="2667000"/>
          </a:xfrm>
          <a:prstGeom prst="rect">
            <a:avLst/>
          </a:prstGeom>
          <a:solidFill>
            <a:srgbClr val="FCB83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8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8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7" name="Google Shape;1417;p89"/>
          <p:cNvSpPr txBox="1">
            <a:spLocks noGrp="1"/>
          </p:cNvSpPr>
          <p:nvPr>
            <p:ph type="body" idx="1"/>
          </p:nvPr>
        </p:nvSpPr>
        <p:spPr>
          <a:xfrm>
            <a:off x="6267238" y="1484606"/>
            <a:ext cx="2718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800"/>
              <a:buNone/>
              <a:defRPr sz="18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18" name="Google Shape;1418;p89"/>
          <p:cNvSpPr txBox="1">
            <a:spLocks noGrp="1"/>
          </p:cNvSpPr>
          <p:nvPr>
            <p:ph type="body" idx="2"/>
          </p:nvPr>
        </p:nvSpPr>
        <p:spPr>
          <a:xfrm>
            <a:off x="6267237" y="2102896"/>
            <a:ext cx="2718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 b="0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 b="1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419" name="Google Shape;1419;p89"/>
          <p:cNvGrpSpPr/>
          <p:nvPr/>
        </p:nvGrpSpPr>
        <p:grpSpPr>
          <a:xfrm>
            <a:off x="1403354" y="1015738"/>
            <a:ext cx="3852597" cy="2934245"/>
            <a:chOff x="1669410" y="1345922"/>
            <a:chExt cx="4021500" cy="3062887"/>
          </a:xfrm>
        </p:grpSpPr>
        <p:sp>
          <p:nvSpPr>
            <p:cNvPr id="1420" name="Google Shape;1420;p89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89"/>
            <p:cNvSpPr/>
            <p:nvPr/>
          </p:nvSpPr>
          <p:spPr>
            <a:xfrm>
              <a:off x="1696753" y="1373639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89"/>
            <p:cNvSpPr/>
            <p:nvPr/>
          </p:nvSpPr>
          <p:spPr>
            <a:xfrm>
              <a:off x="1807558" y="1474394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89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4" name="Google Shape;1424;p89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CB8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425" name="Google Shape;1425;p89"/>
          <p:cNvGrpSpPr/>
          <p:nvPr/>
        </p:nvGrpSpPr>
        <p:grpSpPr>
          <a:xfrm>
            <a:off x="8296156" y="107635"/>
            <a:ext cx="794315" cy="304701"/>
            <a:chOff x="10739120" y="341100"/>
            <a:chExt cx="1229400" cy="471600"/>
          </a:xfrm>
        </p:grpSpPr>
        <p:sp>
          <p:nvSpPr>
            <p:cNvPr id="1426" name="Google Shape;1426;p89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427" name="Google Shape;1427;p8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0" name="Google Shape;1430;p9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31" name="Google Shape;1431;p9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32" name="Google Shape;1432;p9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9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9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9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38" name="Google Shape;1438;p9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39" name="Google Shape;1439;p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0" name="Google Shape;1440;p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92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5" name="Google Shape;1445;p9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9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7" name="Google Shape;1447;p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93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93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1" name="Google Shape;1451;p9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9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9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bg>
      <p:bgPr>
        <a:solidFill>
          <a:schemeClr val="lt2"/>
        </a:solidFill>
        <a:effectLst/>
      </p:bgPr>
    </p:bg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0" name="Google Shape;2380;p149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2381" name="Google Shape;2381;p149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353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2" name="Google Shape;2382;p149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2383" name="Google Shape;2383;p149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149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149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149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87" name="Google Shape;2387;p149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388" name="Google Shape;2388;p149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389" name="Google Shape;2389;p149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390" name="Google Shape;2390;p149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391" name="Google Shape;2391;p149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392" name="Google Shape;2392;p149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393" name="Google Shape;2393;p149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50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1_Title and three columns ">
    <p:bg>
      <p:bgPr>
        <a:solidFill>
          <a:schemeClr val="lt2"/>
        </a:solidFill>
        <a:effectLst/>
      </p:bgPr>
    </p:bg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51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398" name="Google Shape;2398;p151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399" name="Google Shape;2399;p151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00" name="Google Shape;2400;p151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01" name="Google Shape;2401;p151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02" name="Google Shape;2402;p151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03" name="Google Shape;2403;p151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Title and long list">
    <p:bg>
      <p:bgPr>
        <a:solidFill>
          <a:schemeClr val="lt2"/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52"/>
          <p:cNvSpPr txBox="1">
            <a:spLocks noGrp="1"/>
          </p:cNvSpPr>
          <p:nvPr>
            <p:ph type="body" idx="1"/>
          </p:nvPr>
        </p:nvSpPr>
        <p:spPr>
          <a:xfrm>
            <a:off x="732525" y="1371800"/>
            <a:ext cx="76746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6" name="Google Shape;2406;p152"/>
          <p:cNvSpPr txBox="1">
            <a:spLocks noGrp="1"/>
          </p:cNvSpPr>
          <p:nvPr>
            <p:ph type="ctrTitle"/>
          </p:nvPr>
        </p:nvSpPr>
        <p:spPr>
          <a:xfrm>
            <a:off x="4379400" y="817880"/>
            <a:ext cx="40515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53"/>
          <p:cNvSpPr txBox="1">
            <a:spLocks noGrp="1"/>
          </p:cNvSpPr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409" name="Google Shape;2409;p153"/>
          <p:cNvSpPr txBox="1">
            <a:spLocks noGrp="1"/>
          </p:cNvSpPr>
          <p:nvPr>
            <p:ph type="subTitle" idx="1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10" name="Google Shape;2410;p153"/>
          <p:cNvSpPr txBox="1">
            <a:spLocks noGrp="1"/>
          </p:cNvSpPr>
          <p:nvPr>
            <p:ph type="title" idx="2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1_Title and three columns  2">
    <p:bg>
      <p:bgPr>
        <a:solidFill>
          <a:schemeClr val="lt2"/>
        </a:solidFill>
        <a:effectLst/>
      </p:bgPr>
    </p:bg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54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13" name="Google Shape;2413;p154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14" name="Google Shape;2414;p154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15" name="Google Shape;2415;p154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16" name="Google Shape;2416;p154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17" name="Google Shape;2417;p154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18" name="Google Shape;2418;p154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bg>
      <p:bgPr>
        <a:solidFill>
          <a:schemeClr val="lt2"/>
        </a:solidFill>
        <a:effectLst/>
      </p:bgPr>
    </p:bg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4" name="Google Shape;2424;p157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2425" name="Google Shape;2425;p157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431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6" name="Google Shape;2426;p157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2427" name="Google Shape;2427;p157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157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157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157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31" name="Google Shape;2431;p157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32" name="Google Shape;2432;p157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33" name="Google Shape;2433;p157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34" name="Google Shape;2434;p157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35" name="Google Shape;2435;p157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36" name="Google Shape;2436;p157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37" name="Google Shape;2437;p157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59"/>
          <p:cNvSpPr txBox="1">
            <a:spLocks noGrp="1"/>
          </p:cNvSpPr>
          <p:nvPr>
            <p:ph type="ctrTitle"/>
          </p:nvPr>
        </p:nvSpPr>
        <p:spPr>
          <a:xfrm flipH="1">
            <a:off x="2474500" y="3214700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448" name="Google Shape;2448;p159"/>
          <p:cNvSpPr txBox="1">
            <a:spLocks noGrp="1"/>
          </p:cNvSpPr>
          <p:nvPr>
            <p:ph type="subTitle" idx="1"/>
          </p:nvPr>
        </p:nvSpPr>
        <p:spPr>
          <a:xfrm flipH="1">
            <a:off x="2474500" y="3744825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9" name="Google Shape;2449;p159"/>
          <p:cNvSpPr txBox="1">
            <a:spLocks noGrp="1"/>
          </p:cNvSpPr>
          <p:nvPr>
            <p:ph type="title" idx="2"/>
          </p:nvPr>
        </p:nvSpPr>
        <p:spPr>
          <a:xfrm flipH="1">
            <a:off x="4041613" y="17901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16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2" name="Google Shape;2452;p1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3" name="Google Shape;2453;p16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4" name="Google Shape;2454;p1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61"/>
          <p:cNvSpPr txBox="1">
            <a:spLocks noGrp="1"/>
          </p:cNvSpPr>
          <p:nvPr>
            <p:ph type="title"/>
          </p:nvPr>
        </p:nvSpPr>
        <p:spPr>
          <a:xfrm>
            <a:off x="0" y="216460"/>
            <a:ext cx="3359700" cy="546300"/>
          </a:xfrm>
          <a:prstGeom prst="rect">
            <a:avLst/>
          </a:prstGeom>
          <a:solidFill>
            <a:srgbClr val="EB9F09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  <a:defRPr sz="2400" b="0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7" name="Google Shape;2457;p1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8" name="Google Shape;2458;p16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9" name="Google Shape;2459;p1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62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bg>
      <p:bgPr>
        <a:solidFill>
          <a:schemeClr val="l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2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62" name="Google Shape;62;p12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313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" name="Google Shape;63;p12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64" name="Google Shape;64;p12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2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Title and long list">
    <p:bg>
      <p:bgPr>
        <a:solidFill>
          <a:schemeClr val="lt2"/>
        </a:solidFill>
        <a:effectLst/>
      </p:bgPr>
    </p:bg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63"/>
          <p:cNvSpPr txBox="1">
            <a:spLocks noGrp="1"/>
          </p:cNvSpPr>
          <p:nvPr>
            <p:ph type="body" idx="1"/>
          </p:nvPr>
        </p:nvSpPr>
        <p:spPr>
          <a:xfrm>
            <a:off x="732525" y="1371800"/>
            <a:ext cx="76746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4" name="Google Shape;2464;p163"/>
          <p:cNvSpPr txBox="1">
            <a:spLocks noGrp="1"/>
          </p:cNvSpPr>
          <p:nvPr>
            <p:ph type="ctrTitle"/>
          </p:nvPr>
        </p:nvSpPr>
        <p:spPr>
          <a:xfrm>
            <a:off x="4379400" y="817880"/>
            <a:ext cx="40515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64"/>
          <p:cNvSpPr txBox="1">
            <a:spLocks noGrp="1"/>
          </p:cNvSpPr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467" name="Google Shape;2467;p164"/>
          <p:cNvSpPr txBox="1">
            <a:spLocks noGrp="1"/>
          </p:cNvSpPr>
          <p:nvPr>
            <p:ph type="subTitle" idx="1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68" name="Google Shape;2468;p164"/>
          <p:cNvSpPr txBox="1">
            <a:spLocks noGrp="1"/>
          </p:cNvSpPr>
          <p:nvPr>
            <p:ph type="title" idx="2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1_Title and three columns  2">
    <p:bg>
      <p:bgPr>
        <a:solidFill>
          <a:schemeClr val="lt2"/>
        </a:solidFill>
        <a:effectLst/>
      </p:bgPr>
    </p:bg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165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71" name="Google Shape;2471;p165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72" name="Google Shape;2472;p165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73" name="Google Shape;2473;p165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74" name="Google Shape;2474;p165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75" name="Google Shape;2475;p165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2pPr>
            <a:lvl3pPr lvl="2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3pPr>
            <a:lvl4pPr lvl="3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4pPr>
            <a:lvl5pPr lvl="4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5pPr>
            <a:lvl6pPr lvl="5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6pPr>
            <a:lvl7pPr lvl="6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7pPr>
            <a:lvl8pPr lvl="7" algn="ctr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8pPr>
            <a:lvl9pPr lvl="8" algn="ctr" rtl="0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>
                <a:solidFill>
                  <a:schemeClr val="lt1"/>
                </a:solidFill>
                <a:latin typeface="Hepta Slab ExtraLight"/>
                <a:ea typeface="Hepta Slab ExtraLight"/>
                <a:cs typeface="Hepta Slab ExtraLight"/>
                <a:sym typeface="Hepta Slab ExtraLight"/>
              </a:defRPr>
            </a:lvl9pPr>
          </a:lstStyle>
          <a:p>
            <a:endParaRPr/>
          </a:p>
        </p:txBody>
      </p:sp>
      <p:sp>
        <p:nvSpPr>
          <p:cNvPr id="2476" name="Google Shape;2476;p16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3300"/>
              <a:buFont typeface="Oswald"/>
              <a:buNone/>
              <a:defRPr sz="3300" b="0" i="0" u="none" strike="noStrike" cap="none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14303" y="182537"/>
            <a:ext cx="524428" cy="1826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3300"/>
              <a:buFont typeface="Oswald"/>
              <a:buNone/>
              <a:defRPr sz="3300" b="0" i="0" u="none" strike="noStrike" cap="none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7" name="Google Shape;587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8" name="Google Shape;588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9" name="Google Shape;589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0" name="Google Shape;590;p5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414303" y="182537"/>
            <a:ext cx="524428" cy="1826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3300"/>
              <a:buFont typeface="Oswald"/>
              <a:buNone/>
              <a:defRPr sz="3300" b="0" i="0" u="none" strike="noStrike" cap="none">
                <a:solidFill>
                  <a:srgbClr val="43434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7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4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2" name="Google Shape;1022;p7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3" name="Google Shape;1023;p7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4" name="Google Shape;1024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5" name="Google Shape;1025;p7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414303" y="182537"/>
            <a:ext cx="524428" cy="1826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147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p147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56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2" name="Google Shape;2422;p156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3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67"/>
          <p:cNvSpPr txBox="1">
            <a:spLocks noGrp="1"/>
          </p:cNvSpPr>
          <p:nvPr>
            <p:ph type="ctrTitle"/>
          </p:nvPr>
        </p:nvSpPr>
        <p:spPr>
          <a:xfrm flipH="1">
            <a:off x="1554450" y="3516875"/>
            <a:ext cx="41949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BOOTCAMP</a:t>
            </a:r>
            <a:endParaRPr sz="4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3" name="Google Shape;2483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40" y="3459023"/>
            <a:ext cx="1002800" cy="10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4" name="Google Shape;2484;p167"/>
          <p:cNvCxnSpPr/>
          <p:nvPr/>
        </p:nvCxnSpPr>
        <p:spPr>
          <a:xfrm>
            <a:off x="1554450" y="3333063"/>
            <a:ext cx="0" cy="1254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5" name="Google Shape;2485;p167"/>
          <p:cNvSpPr txBox="1"/>
          <p:nvPr/>
        </p:nvSpPr>
        <p:spPr>
          <a:xfrm>
            <a:off x="1563750" y="3991775"/>
            <a:ext cx="41763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6" name="Google Shape;2486;p167"/>
          <p:cNvSpPr txBox="1"/>
          <p:nvPr/>
        </p:nvSpPr>
        <p:spPr>
          <a:xfrm>
            <a:off x="1698650" y="4187475"/>
            <a:ext cx="52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v2023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265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0" name="Google Shape;3860;p265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1" name="Google Shape;3861;p265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2" name="Google Shape;3862;p265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3" name="Google Shape;3863;p265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4" name="Google Shape;3864;p265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5" name="Google Shape;3865;p265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6" name="Google Shape;3866;p2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3867" name="Google Shape;3867;p265"/>
          <p:cNvSpPr txBox="1"/>
          <p:nvPr/>
        </p:nvSpPr>
        <p:spPr>
          <a:xfrm>
            <a:off x="782405" y="1430915"/>
            <a:ext cx="7579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40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ascading </a:t>
            </a:r>
            <a:r>
              <a:rPr lang="en-US"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40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tyle </a:t>
            </a:r>
            <a:r>
              <a:rPr lang="en-US"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40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heets</a:t>
            </a:r>
            <a:endParaRPr sz="4000" b="1" i="0" u="none" strike="noStrike" cap="none">
              <a:solidFill>
                <a:srgbClr val="43434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68" name="Google Shape;3868;p265"/>
          <p:cNvSpPr txBox="1"/>
          <p:nvPr/>
        </p:nvSpPr>
        <p:spPr>
          <a:xfrm>
            <a:off x="782400" y="2304075"/>
            <a:ext cx="71187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Used to style and layout web pages. 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It is a simple design language to simplify the process of designing web pages. </a:t>
            </a:r>
            <a:endParaRPr sz="2600" b="0" i="0" u="none" strike="noStrike" cap="non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869" name="Google Shape;3869;p265"/>
          <p:cNvSpPr txBox="1"/>
          <p:nvPr/>
        </p:nvSpPr>
        <p:spPr>
          <a:xfrm>
            <a:off x="3258153" y="735150"/>
            <a:ext cx="2627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CSS?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p266"/>
          <p:cNvSpPr txBox="1">
            <a:spLocks noGrp="1"/>
          </p:cNvSpPr>
          <p:nvPr>
            <p:ph type="title"/>
          </p:nvPr>
        </p:nvSpPr>
        <p:spPr>
          <a:xfrm>
            <a:off x="0" y="216460"/>
            <a:ext cx="3359700" cy="54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</a:t>
            </a: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6" name="Google Shape;3876;p266"/>
          <p:cNvSpPr txBox="1"/>
          <p:nvPr/>
        </p:nvSpPr>
        <p:spPr>
          <a:xfrm>
            <a:off x="429520" y="1698760"/>
            <a:ext cx="29301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6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6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877" name="Google Shape;3877;p266"/>
          <p:cNvGrpSpPr/>
          <p:nvPr/>
        </p:nvGrpSpPr>
        <p:grpSpPr>
          <a:xfrm>
            <a:off x="2717664" y="3690424"/>
            <a:ext cx="1102725" cy="648615"/>
            <a:chOff x="633698" y="4636546"/>
            <a:chExt cx="1470300" cy="864820"/>
          </a:xfrm>
        </p:grpSpPr>
        <p:cxnSp>
          <p:nvCxnSpPr>
            <p:cNvPr id="3878" name="Google Shape;3878;p266"/>
            <p:cNvCxnSpPr/>
            <p:nvPr/>
          </p:nvCxnSpPr>
          <p:spPr>
            <a:xfrm>
              <a:off x="1247887" y="4636546"/>
              <a:ext cx="0" cy="586200"/>
            </a:xfrm>
            <a:prstGeom prst="straightConnector1">
              <a:avLst/>
            </a:prstGeom>
            <a:noFill/>
            <a:ln w="25400" cap="flat" cmpd="sng">
              <a:solidFill>
                <a:schemeClr val="dk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3879" name="Google Shape;3879;p266"/>
            <p:cNvSpPr txBox="1"/>
            <p:nvPr/>
          </p:nvSpPr>
          <p:spPr>
            <a:xfrm>
              <a:off x="633698" y="5224466"/>
              <a:ext cx="147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PROPERTY NAME</a:t>
              </a:r>
              <a:endParaRPr sz="9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880" name="Google Shape;3880;p266"/>
          <p:cNvGrpSpPr/>
          <p:nvPr/>
        </p:nvGrpSpPr>
        <p:grpSpPr>
          <a:xfrm>
            <a:off x="2602518" y="1335534"/>
            <a:ext cx="1076175" cy="529650"/>
            <a:chOff x="311750" y="4390255"/>
            <a:chExt cx="1434900" cy="706200"/>
          </a:xfrm>
        </p:grpSpPr>
        <p:cxnSp>
          <p:nvCxnSpPr>
            <p:cNvPr id="3881" name="Google Shape;3881;p266"/>
            <p:cNvCxnSpPr>
              <a:stCxn id="3882" idx="2"/>
            </p:cNvCxnSpPr>
            <p:nvPr/>
          </p:nvCxnSpPr>
          <p:spPr>
            <a:xfrm>
              <a:off x="1029200" y="4667155"/>
              <a:ext cx="0" cy="429300"/>
            </a:xfrm>
            <a:prstGeom prst="straightConnector1">
              <a:avLst/>
            </a:prstGeom>
            <a:noFill/>
            <a:ln w="25400" cap="flat" cmpd="sng">
              <a:solidFill>
                <a:schemeClr val="dk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3882" name="Google Shape;3882;p266"/>
            <p:cNvSpPr txBox="1"/>
            <p:nvPr/>
          </p:nvSpPr>
          <p:spPr>
            <a:xfrm>
              <a:off x="311750" y="4390255"/>
              <a:ext cx="1434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CURLY BRACKET</a:t>
              </a:r>
              <a:endParaRPr sz="9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883" name="Google Shape;3883;p266"/>
          <p:cNvSpPr txBox="1"/>
          <p:nvPr/>
        </p:nvSpPr>
        <p:spPr>
          <a:xfrm>
            <a:off x="647226" y="2928762"/>
            <a:ext cx="7755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n-US" sz="4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black;</a:t>
            </a:r>
            <a:endParaRPr sz="4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84" name="Google Shape;3884;p266"/>
          <p:cNvSpPr txBox="1"/>
          <p:nvPr/>
        </p:nvSpPr>
        <p:spPr>
          <a:xfrm>
            <a:off x="590060" y="3690424"/>
            <a:ext cx="4695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885" name="Google Shape;3885;p266"/>
          <p:cNvGrpSpPr/>
          <p:nvPr/>
        </p:nvGrpSpPr>
        <p:grpSpPr>
          <a:xfrm>
            <a:off x="6707881" y="3690424"/>
            <a:ext cx="1144800" cy="648615"/>
            <a:chOff x="605645" y="4636546"/>
            <a:chExt cx="1526400" cy="864820"/>
          </a:xfrm>
        </p:grpSpPr>
        <p:cxnSp>
          <p:nvCxnSpPr>
            <p:cNvPr id="3886" name="Google Shape;3886;p266"/>
            <p:cNvCxnSpPr/>
            <p:nvPr/>
          </p:nvCxnSpPr>
          <p:spPr>
            <a:xfrm>
              <a:off x="1247887" y="4636546"/>
              <a:ext cx="0" cy="586200"/>
            </a:xfrm>
            <a:prstGeom prst="straightConnector1">
              <a:avLst/>
            </a:prstGeom>
            <a:noFill/>
            <a:ln w="25400" cap="flat" cmpd="sng">
              <a:solidFill>
                <a:schemeClr val="dk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3887" name="Google Shape;3887;p266"/>
            <p:cNvSpPr txBox="1"/>
            <p:nvPr/>
          </p:nvSpPr>
          <p:spPr>
            <a:xfrm>
              <a:off x="605645" y="5224466"/>
              <a:ext cx="1526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PROPERTY VALUE</a:t>
              </a:r>
              <a:endParaRPr sz="9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888" name="Google Shape;3888;p266"/>
          <p:cNvGrpSpPr/>
          <p:nvPr/>
        </p:nvGrpSpPr>
        <p:grpSpPr>
          <a:xfrm>
            <a:off x="1152247" y="1346169"/>
            <a:ext cx="727650" cy="516150"/>
            <a:chOff x="544067" y="4408322"/>
            <a:chExt cx="970200" cy="688200"/>
          </a:xfrm>
        </p:grpSpPr>
        <p:cxnSp>
          <p:nvCxnSpPr>
            <p:cNvPr id="3889" name="Google Shape;3889;p266"/>
            <p:cNvCxnSpPr>
              <a:stCxn id="3890" idx="2"/>
            </p:cNvCxnSpPr>
            <p:nvPr/>
          </p:nvCxnSpPr>
          <p:spPr>
            <a:xfrm>
              <a:off x="1029167" y="4685222"/>
              <a:ext cx="0" cy="411300"/>
            </a:xfrm>
            <a:prstGeom prst="straightConnector1">
              <a:avLst/>
            </a:prstGeom>
            <a:noFill/>
            <a:ln w="25400" cap="flat" cmpd="sng">
              <a:solidFill>
                <a:schemeClr val="dk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3890" name="Google Shape;3890;p266"/>
            <p:cNvSpPr txBox="1"/>
            <p:nvPr/>
          </p:nvSpPr>
          <p:spPr>
            <a:xfrm>
              <a:off x="544067" y="4408322"/>
              <a:ext cx="970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SELECTOR</a:t>
              </a:r>
              <a:endParaRPr sz="9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891" name="Google Shape;3891;p266"/>
          <p:cNvGrpSpPr/>
          <p:nvPr/>
        </p:nvGrpSpPr>
        <p:grpSpPr>
          <a:xfrm>
            <a:off x="5627639" y="2576069"/>
            <a:ext cx="547200" cy="543600"/>
            <a:chOff x="664338" y="4371684"/>
            <a:chExt cx="729600" cy="724800"/>
          </a:xfrm>
        </p:grpSpPr>
        <p:cxnSp>
          <p:nvCxnSpPr>
            <p:cNvPr id="3892" name="Google Shape;3892;p266"/>
            <p:cNvCxnSpPr>
              <a:stCxn id="3893" idx="2"/>
            </p:cNvCxnSpPr>
            <p:nvPr/>
          </p:nvCxnSpPr>
          <p:spPr>
            <a:xfrm>
              <a:off x="1029138" y="4648584"/>
              <a:ext cx="0" cy="447900"/>
            </a:xfrm>
            <a:prstGeom prst="straightConnector1">
              <a:avLst/>
            </a:prstGeom>
            <a:noFill/>
            <a:ln w="25400" cap="flat" cmpd="sng">
              <a:solidFill>
                <a:schemeClr val="dk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3893" name="Google Shape;3893;p266"/>
            <p:cNvSpPr txBox="1"/>
            <p:nvPr/>
          </p:nvSpPr>
          <p:spPr>
            <a:xfrm>
              <a:off x="664338" y="4371684"/>
              <a:ext cx="729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COLON</a:t>
              </a:r>
              <a:endParaRPr sz="9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894" name="Google Shape;3894;p266"/>
          <p:cNvGrpSpPr/>
          <p:nvPr/>
        </p:nvGrpSpPr>
        <p:grpSpPr>
          <a:xfrm>
            <a:off x="7693370" y="2576069"/>
            <a:ext cx="865800" cy="543600"/>
            <a:chOff x="451942" y="4371684"/>
            <a:chExt cx="1154400" cy="724800"/>
          </a:xfrm>
        </p:grpSpPr>
        <p:cxnSp>
          <p:nvCxnSpPr>
            <p:cNvPr id="3895" name="Google Shape;3895;p266"/>
            <p:cNvCxnSpPr>
              <a:stCxn id="3896" idx="2"/>
            </p:cNvCxnSpPr>
            <p:nvPr/>
          </p:nvCxnSpPr>
          <p:spPr>
            <a:xfrm>
              <a:off x="1029142" y="4648584"/>
              <a:ext cx="0" cy="447900"/>
            </a:xfrm>
            <a:prstGeom prst="straightConnector1">
              <a:avLst/>
            </a:prstGeom>
            <a:noFill/>
            <a:ln w="25400" cap="flat" cmpd="sng">
              <a:solidFill>
                <a:schemeClr val="dk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3896" name="Google Shape;3896;p266"/>
            <p:cNvSpPr txBox="1"/>
            <p:nvPr/>
          </p:nvSpPr>
          <p:spPr>
            <a:xfrm>
              <a:off x="451942" y="4371684"/>
              <a:ext cx="115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SEMI-COLON</a:t>
              </a:r>
              <a:endParaRPr sz="9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267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2" name="Google Shape;3902;p267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3" name="Google Shape;3903;p267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4" name="Google Shape;3904;p267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267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267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7" name="Google Shape;3907;p267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8" name="Google Shape;3908;p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3909" name="Google Shape;3909;p267"/>
          <p:cNvSpPr txBox="1"/>
          <p:nvPr/>
        </p:nvSpPr>
        <p:spPr>
          <a:xfrm>
            <a:off x="782400" y="1434900"/>
            <a:ext cx="2497500" cy="2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Inline CSS</a:t>
            </a:r>
            <a:endParaRPr sz="2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uses the </a:t>
            </a:r>
            <a:r>
              <a:rPr lang="en-US" sz="22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style </a:t>
            </a:r>
            <a:r>
              <a:rPr lang="en-US" sz="22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attribute inside the HTML Elements.</a:t>
            </a:r>
            <a:endParaRPr sz="2200" b="0" i="0" u="none" strike="noStrike" cap="non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910" name="Google Shape;3910;p267"/>
          <p:cNvSpPr txBox="1"/>
          <p:nvPr/>
        </p:nvSpPr>
        <p:spPr>
          <a:xfrm>
            <a:off x="3570300" y="725825"/>
            <a:ext cx="2003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Types of CSS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1" name="Google Shape;3911;p267"/>
          <p:cNvSpPr txBox="1"/>
          <p:nvPr/>
        </p:nvSpPr>
        <p:spPr>
          <a:xfrm>
            <a:off x="3356737" y="1444187"/>
            <a:ext cx="2467800" cy="2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Internal CSS</a:t>
            </a:r>
            <a:endParaRPr sz="2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uses the </a:t>
            </a:r>
            <a:r>
              <a:rPr lang="en-US" sz="21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1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-US" sz="21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element inside the </a:t>
            </a:r>
            <a:r>
              <a:rPr lang="en-US" sz="21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1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US" sz="21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2200"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of the HTML page.</a:t>
            </a:r>
            <a:endParaRPr sz="2200" b="0" i="0" u="none" strike="noStrike" cap="non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912" name="Google Shape;3912;p267"/>
          <p:cNvSpPr txBox="1"/>
          <p:nvPr/>
        </p:nvSpPr>
        <p:spPr>
          <a:xfrm>
            <a:off x="5938625" y="1434899"/>
            <a:ext cx="2497500" cy="29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External CSS</a:t>
            </a:r>
            <a:endParaRPr sz="2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uses an external CSS file which is linked by the </a:t>
            </a:r>
            <a:r>
              <a:rPr lang="en-US" sz="21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1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link</a:t>
            </a:r>
            <a:r>
              <a:rPr lang="en-US" sz="21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element inside the </a:t>
            </a:r>
            <a:r>
              <a:rPr lang="en-US" sz="21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1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US" sz="21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of the HTML page.</a:t>
            </a:r>
            <a:endParaRPr sz="2200" b="0" i="0" u="none" strike="noStrike" cap="non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8" name="Google Shape;3918;p268"/>
          <p:cNvGrpSpPr/>
          <p:nvPr/>
        </p:nvGrpSpPr>
        <p:grpSpPr>
          <a:xfrm>
            <a:off x="659847" y="1167055"/>
            <a:ext cx="7337250" cy="1221049"/>
            <a:chOff x="751657" y="2111769"/>
            <a:chExt cx="9783000" cy="1628065"/>
          </a:xfrm>
        </p:grpSpPr>
        <p:grpSp>
          <p:nvGrpSpPr>
            <p:cNvPr id="3919" name="Google Shape;3919;p268"/>
            <p:cNvGrpSpPr/>
            <p:nvPr/>
          </p:nvGrpSpPr>
          <p:grpSpPr>
            <a:xfrm>
              <a:off x="751657" y="2111769"/>
              <a:ext cx="9783000" cy="1628065"/>
              <a:chOff x="751657" y="2111769"/>
              <a:chExt cx="9783000" cy="1628065"/>
            </a:xfrm>
          </p:grpSpPr>
          <p:grpSp>
            <p:nvGrpSpPr>
              <p:cNvPr id="3920" name="Google Shape;3920;p268"/>
              <p:cNvGrpSpPr/>
              <p:nvPr/>
            </p:nvGrpSpPr>
            <p:grpSpPr>
              <a:xfrm>
                <a:off x="751657" y="2111769"/>
                <a:ext cx="9783000" cy="1628065"/>
                <a:chOff x="1156771" y="1872867"/>
                <a:chExt cx="9783000" cy="2228700"/>
              </a:xfrm>
            </p:grpSpPr>
            <p:sp>
              <p:nvSpPr>
                <p:cNvPr id="3921" name="Google Shape;3921;p268"/>
                <p:cNvSpPr/>
                <p:nvPr/>
              </p:nvSpPr>
              <p:spPr>
                <a:xfrm>
                  <a:off x="1156771" y="1872867"/>
                  <a:ext cx="9783000" cy="22287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3922" name="Google Shape;3922;p268"/>
                <p:cNvSpPr/>
                <p:nvPr/>
              </p:nvSpPr>
              <p:spPr>
                <a:xfrm>
                  <a:off x="1156771" y="1872867"/>
                  <a:ext cx="128100" cy="22287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3923" name="Google Shape;3923;p268"/>
              <p:cNvSpPr txBox="1"/>
              <p:nvPr/>
            </p:nvSpPr>
            <p:spPr>
              <a:xfrm>
                <a:off x="1177071" y="2264735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924" name="Google Shape;3924;p268"/>
              <p:cNvSpPr txBox="1"/>
              <p:nvPr/>
            </p:nvSpPr>
            <p:spPr>
              <a:xfrm>
                <a:off x="1177072" y="2695622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925" name="Google Shape;3925;p268"/>
              <p:cNvSpPr txBox="1"/>
              <p:nvPr/>
            </p:nvSpPr>
            <p:spPr>
              <a:xfrm>
                <a:off x="1177072" y="3145339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3926" name="Google Shape;3926;p268"/>
            <p:cNvSpPr txBox="1"/>
            <p:nvPr/>
          </p:nvSpPr>
          <p:spPr>
            <a:xfrm>
              <a:off x="1861046" y="2264735"/>
              <a:ext cx="8673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7BA7D"/>
                  </a:solidFill>
                  <a:latin typeface="Consolas"/>
                  <a:ea typeface="Consolas"/>
                  <a:cs typeface="Consolas"/>
                  <a:sym typeface="Consolas"/>
                </a:rPr>
                <a:t>*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{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   </a:t>
              </a:r>
              <a:r>
                <a:rPr lang="en-US" sz="2100" b="0" i="0" u="none" strike="noStrike" cap="none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color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: blue;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927" name="Google Shape;3927;p268"/>
          <p:cNvSpPr txBox="1"/>
          <p:nvPr/>
        </p:nvSpPr>
        <p:spPr>
          <a:xfrm>
            <a:off x="659851" y="912958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28" name="Google Shape;3928;p268"/>
          <p:cNvSpPr txBox="1"/>
          <p:nvPr/>
        </p:nvSpPr>
        <p:spPr>
          <a:xfrm>
            <a:off x="659850" y="2664753"/>
            <a:ext cx="47070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NOTE:</a:t>
            </a:r>
            <a:endParaRPr sz="11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THIS IS CALLED A </a:t>
            </a:r>
            <a:r>
              <a:rPr lang="en-US" sz="1400" b="1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UNIVERSAL SELECTOR.</a:t>
            </a:r>
            <a:endParaRPr sz="11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YOU CAN USE THIS TO ADD STYLES TO ALL ELEMENTS</a:t>
            </a:r>
            <a:endParaRPr sz="14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29" name="Google Shape;3929;p268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35115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</a:t>
            </a: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SELECTORS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0" name="Google Shape;3930;p268"/>
          <p:cNvSpPr/>
          <p:nvPr/>
        </p:nvSpPr>
        <p:spPr>
          <a:xfrm>
            <a:off x="3689550" y="256025"/>
            <a:ext cx="2196000" cy="54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UNIVERSAL</a:t>
            </a:r>
            <a:endParaRPr sz="2400" b="1" i="0" u="none" strike="noStrike" cap="none">
              <a:solidFill>
                <a:srgbClr val="E55A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6" name="Google Shape;3936;p269"/>
          <p:cNvGrpSpPr/>
          <p:nvPr/>
        </p:nvGrpSpPr>
        <p:grpSpPr>
          <a:xfrm>
            <a:off x="643709" y="1363789"/>
            <a:ext cx="7337250" cy="621619"/>
            <a:chOff x="751657" y="2111769"/>
            <a:chExt cx="9783000" cy="828825"/>
          </a:xfrm>
        </p:grpSpPr>
        <p:grpSp>
          <p:nvGrpSpPr>
            <p:cNvPr id="3937" name="Google Shape;3937;p269"/>
            <p:cNvGrpSpPr/>
            <p:nvPr/>
          </p:nvGrpSpPr>
          <p:grpSpPr>
            <a:xfrm>
              <a:off x="751657" y="2111769"/>
              <a:ext cx="9783000" cy="828825"/>
              <a:chOff x="751657" y="2111769"/>
              <a:chExt cx="9783000" cy="828825"/>
            </a:xfrm>
          </p:grpSpPr>
          <p:grpSp>
            <p:nvGrpSpPr>
              <p:cNvPr id="3938" name="Google Shape;3938;p269"/>
              <p:cNvGrpSpPr/>
              <p:nvPr/>
            </p:nvGrpSpPr>
            <p:grpSpPr>
              <a:xfrm>
                <a:off x="751657" y="2111769"/>
                <a:ext cx="9783000" cy="828825"/>
                <a:chOff x="1156771" y="1872867"/>
                <a:chExt cx="9783000" cy="1134600"/>
              </a:xfrm>
            </p:grpSpPr>
            <p:sp>
              <p:nvSpPr>
                <p:cNvPr id="3939" name="Google Shape;3939;p269"/>
                <p:cNvSpPr/>
                <p:nvPr/>
              </p:nvSpPr>
              <p:spPr>
                <a:xfrm>
                  <a:off x="1156771" y="1872867"/>
                  <a:ext cx="9783000" cy="11346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3940" name="Google Shape;3940;p269"/>
                <p:cNvSpPr/>
                <p:nvPr/>
              </p:nvSpPr>
              <p:spPr>
                <a:xfrm>
                  <a:off x="1156771" y="1872867"/>
                  <a:ext cx="128100" cy="1134600"/>
                </a:xfrm>
                <a:prstGeom prst="rect">
                  <a:avLst/>
                </a:prstGeom>
                <a:solidFill>
                  <a:srgbClr val="EB9F0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3941" name="Google Shape;3941;p269"/>
              <p:cNvSpPr txBox="1"/>
              <p:nvPr/>
            </p:nvSpPr>
            <p:spPr>
              <a:xfrm>
                <a:off x="1177071" y="2264735"/>
                <a:ext cx="776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3942" name="Google Shape;3942;p269"/>
            <p:cNvSpPr txBox="1"/>
            <p:nvPr/>
          </p:nvSpPr>
          <p:spPr>
            <a:xfrm>
              <a:off x="1861047" y="2264735"/>
              <a:ext cx="4719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-US" sz="2100" b="0" i="0" u="none" strike="noStrike" cap="none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My name is Kirby</a:t>
              </a: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n-US" sz="2100" b="0" i="0" u="none" strike="noStrike" cap="none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943" name="Google Shape;3943;p269"/>
          <p:cNvGrpSpPr/>
          <p:nvPr/>
        </p:nvGrpSpPr>
        <p:grpSpPr>
          <a:xfrm>
            <a:off x="643710" y="2812975"/>
            <a:ext cx="7337250" cy="1221049"/>
            <a:chOff x="751657" y="2111769"/>
            <a:chExt cx="9783000" cy="1628065"/>
          </a:xfrm>
        </p:grpSpPr>
        <p:grpSp>
          <p:nvGrpSpPr>
            <p:cNvPr id="3944" name="Google Shape;3944;p269"/>
            <p:cNvGrpSpPr/>
            <p:nvPr/>
          </p:nvGrpSpPr>
          <p:grpSpPr>
            <a:xfrm>
              <a:off x="751657" y="2111769"/>
              <a:ext cx="9783000" cy="1628065"/>
              <a:chOff x="751657" y="2111769"/>
              <a:chExt cx="9783000" cy="1628065"/>
            </a:xfrm>
          </p:grpSpPr>
          <p:grpSp>
            <p:nvGrpSpPr>
              <p:cNvPr id="3945" name="Google Shape;3945;p269"/>
              <p:cNvGrpSpPr/>
              <p:nvPr/>
            </p:nvGrpSpPr>
            <p:grpSpPr>
              <a:xfrm>
                <a:off x="751657" y="2111769"/>
                <a:ext cx="9783000" cy="1628065"/>
                <a:chOff x="1156771" y="1872867"/>
                <a:chExt cx="9783000" cy="2228700"/>
              </a:xfrm>
            </p:grpSpPr>
            <p:sp>
              <p:nvSpPr>
                <p:cNvPr id="3946" name="Google Shape;3946;p269"/>
                <p:cNvSpPr/>
                <p:nvPr/>
              </p:nvSpPr>
              <p:spPr>
                <a:xfrm>
                  <a:off x="1156771" y="1872867"/>
                  <a:ext cx="9783000" cy="22287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3947" name="Google Shape;3947;p269"/>
                <p:cNvSpPr/>
                <p:nvPr/>
              </p:nvSpPr>
              <p:spPr>
                <a:xfrm>
                  <a:off x="1156771" y="1872867"/>
                  <a:ext cx="128100" cy="22287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3948" name="Google Shape;3948;p269"/>
              <p:cNvSpPr txBox="1"/>
              <p:nvPr/>
            </p:nvSpPr>
            <p:spPr>
              <a:xfrm>
                <a:off x="1177071" y="2264735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949" name="Google Shape;3949;p269"/>
              <p:cNvSpPr txBox="1"/>
              <p:nvPr/>
            </p:nvSpPr>
            <p:spPr>
              <a:xfrm>
                <a:off x="1177072" y="2695622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950" name="Google Shape;3950;p269"/>
              <p:cNvSpPr txBox="1"/>
              <p:nvPr/>
            </p:nvSpPr>
            <p:spPr>
              <a:xfrm>
                <a:off x="1177072" y="3145339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3951" name="Google Shape;3951;p269"/>
            <p:cNvSpPr txBox="1"/>
            <p:nvPr/>
          </p:nvSpPr>
          <p:spPr>
            <a:xfrm>
              <a:off x="1861046" y="2264735"/>
              <a:ext cx="8673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7BA7D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{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   </a:t>
              </a:r>
              <a:r>
                <a:rPr lang="en-US" sz="2100" b="0" i="0" u="none" strike="noStrike" cap="none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color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: blue;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952" name="Google Shape;3952;p269"/>
          <p:cNvSpPr txBox="1"/>
          <p:nvPr/>
        </p:nvSpPr>
        <p:spPr>
          <a:xfrm>
            <a:off x="643709" y="1109700"/>
            <a:ext cx="570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3" name="Google Shape;3953;p269"/>
          <p:cNvSpPr txBox="1"/>
          <p:nvPr/>
        </p:nvSpPr>
        <p:spPr>
          <a:xfrm>
            <a:off x="643689" y="2558878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4" name="Google Shape;3954;p269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35115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</a:t>
            </a: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SELECTORS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5" name="Google Shape;3955;p269"/>
          <p:cNvSpPr/>
          <p:nvPr/>
        </p:nvSpPr>
        <p:spPr>
          <a:xfrm>
            <a:off x="3689550" y="256025"/>
            <a:ext cx="2196000" cy="54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ELEMENT</a:t>
            </a:r>
            <a:endParaRPr sz="2400" b="1" i="0" u="none" strike="noStrike" cap="none">
              <a:solidFill>
                <a:srgbClr val="E55A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1" name="Google Shape;3961;p270"/>
          <p:cNvGrpSpPr/>
          <p:nvPr/>
        </p:nvGrpSpPr>
        <p:grpSpPr>
          <a:xfrm>
            <a:off x="643709" y="1363789"/>
            <a:ext cx="7337250" cy="621619"/>
            <a:chOff x="751657" y="2111769"/>
            <a:chExt cx="9783000" cy="828825"/>
          </a:xfrm>
        </p:grpSpPr>
        <p:grpSp>
          <p:nvGrpSpPr>
            <p:cNvPr id="3962" name="Google Shape;3962;p270"/>
            <p:cNvGrpSpPr/>
            <p:nvPr/>
          </p:nvGrpSpPr>
          <p:grpSpPr>
            <a:xfrm>
              <a:off x="751657" y="2111769"/>
              <a:ext cx="9783000" cy="828825"/>
              <a:chOff x="751657" y="2111769"/>
              <a:chExt cx="9783000" cy="828825"/>
            </a:xfrm>
          </p:grpSpPr>
          <p:grpSp>
            <p:nvGrpSpPr>
              <p:cNvPr id="3963" name="Google Shape;3963;p270"/>
              <p:cNvGrpSpPr/>
              <p:nvPr/>
            </p:nvGrpSpPr>
            <p:grpSpPr>
              <a:xfrm>
                <a:off x="751657" y="2111769"/>
                <a:ext cx="9783000" cy="828825"/>
                <a:chOff x="1156771" y="1872867"/>
                <a:chExt cx="9783000" cy="1134600"/>
              </a:xfrm>
            </p:grpSpPr>
            <p:sp>
              <p:nvSpPr>
                <p:cNvPr id="3964" name="Google Shape;3964;p270"/>
                <p:cNvSpPr/>
                <p:nvPr/>
              </p:nvSpPr>
              <p:spPr>
                <a:xfrm>
                  <a:off x="1156771" y="1872867"/>
                  <a:ext cx="9783000" cy="11346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3965" name="Google Shape;3965;p270"/>
                <p:cNvSpPr/>
                <p:nvPr/>
              </p:nvSpPr>
              <p:spPr>
                <a:xfrm>
                  <a:off x="1156771" y="1872867"/>
                  <a:ext cx="128100" cy="1134600"/>
                </a:xfrm>
                <a:prstGeom prst="rect">
                  <a:avLst/>
                </a:prstGeom>
                <a:solidFill>
                  <a:srgbClr val="EB9F0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3966" name="Google Shape;3966;p270"/>
              <p:cNvSpPr txBox="1"/>
              <p:nvPr/>
            </p:nvSpPr>
            <p:spPr>
              <a:xfrm>
                <a:off x="1177071" y="2264735"/>
                <a:ext cx="776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3967" name="Google Shape;3967;p270"/>
            <p:cNvSpPr txBox="1"/>
            <p:nvPr/>
          </p:nvSpPr>
          <p:spPr>
            <a:xfrm>
              <a:off x="1861047" y="2264735"/>
              <a:ext cx="8465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-US" sz="2100" b="0" i="0" u="none" strike="noStrike" cap="none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</a:t>
              </a:r>
              <a:r>
                <a:rPr lang="en-US" sz="2100" b="0" i="0" u="none" strike="noStrike" cap="none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-US" sz="2100" b="0" i="0" u="none" strike="noStrike" cap="none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"class-name"</a:t>
              </a: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My name is Kirby</a:t>
              </a: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n-US" sz="2100" b="0" i="0" u="none" strike="noStrike" cap="none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968" name="Google Shape;3968;p270"/>
          <p:cNvGrpSpPr/>
          <p:nvPr/>
        </p:nvGrpSpPr>
        <p:grpSpPr>
          <a:xfrm>
            <a:off x="643710" y="2812975"/>
            <a:ext cx="7337250" cy="1221049"/>
            <a:chOff x="751657" y="2111769"/>
            <a:chExt cx="9783000" cy="1628065"/>
          </a:xfrm>
        </p:grpSpPr>
        <p:grpSp>
          <p:nvGrpSpPr>
            <p:cNvPr id="3969" name="Google Shape;3969;p270"/>
            <p:cNvGrpSpPr/>
            <p:nvPr/>
          </p:nvGrpSpPr>
          <p:grpSpPr>
            <a:xfrm>
              <a:off x="751657" y="2111769"/>
              <a:ext cx="9783000" cy="1628065"/>
              <a:chOff x="751657" y="2111769"/>
              <a:chExt cx="9783000" cy="1628065"/>
            </a:xfrm>
          </p:grpSpPr>
          <p:grpSp>
            <p:nvGrpSpPr>
              <p:cNvPr id="3970" name="Google Shape;3970;p270"/>
              <p:cNvGrpSpPr/>
              <p:nvPr/>
            </p:nvGrpSpPr>
            <p:grpSpPr>
              <a:xfrm>
                <a:off x="751657" y="2111769"/>
                <a:ext cx="9783000" cy="1628065"/>
                <a:chOff x="1156771" y="1872867"/>
                <a:chExt cx="9783000" cy="2228700"/>
              </a:xfrm>
            </p:grpSpPr>
            <p:sp>
              <p:nvSpPr>
                <p:cNvPr id="3971" name="Google Shape;3971;p270"/>
                <p:cNvSpPr/>
                <p:nvPr/>
              </p:nvSpPr>
              <p:spPr>
                <a:xfrm>
                  <a:off x="1156771" y="1872867"/>
                  <a:ext cx="9783000" cy="22287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3972" name="Google Shape;3972;p270"/>
                <p:cNvSpPr/>
                <p:nvPr/>
              </p:nvSpPr>
              <p:spPr>
                <a:xfrm>
                  <a:off x="1156771" y="1872867"/>
                  <a:ext cx="128100" cy="22287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3973" name="Google Shape;3973;p270"/>
              <p:cNvSpPr txBox="1"/>
              <p:nvPr/>
            </p:nvSpPr>
            <p:spPr>
              <a:xfrm>
                <a:off x="1177071" y="2264735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974" name="Google Shape;3974;p270"/>
              <p:cNvSpPr txBox="1"/>
              <p:nvPr/>
            </p:nvSpPr>
            <p:spPr>
              <a:xfrm>
                <a:off x="1177072" y="2695622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975" name="Google Shape;3975;p270"/>
              <p:cNvSpPr txBox="1"/>
              <p:nvPr/>
            </p:nvSpPr>
            <p:spPr>
              <a:xfrm>
                <a:off x="1177072" y="3145339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3976" name="Google Shape;3976;p270"/>
            <p:cNvSpPr txBox="1"/>
            <p:nvPr/>
          </p:nvSpPr>
          <p:spPr>
            <a:xfrm>
              <a:off x="1861046" y="2264735"/>
              <a:ext cx="8673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7BA7D"/>
                  </a:solidFill>
                  <a:latin typeface="Consolas"/>
                  <a:ea typeface="Consolas"/>
                  <a:cs typeface="Consolas"/>
                  <a:sym typeface="Consolas"/>
                </a:rPr>
                <a:t>.class-name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{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   </a:t>
              </a:r>
              <a:r>
                <a:rPr lang="en-US" sz="2100" b="0" i="0" u="none" strike="noStrike" cap="none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color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: blue;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977" name="Google Shape;3977;p270"/>
          <p:cNvSpPr txBox="1"/>
          <p:nvPr/>
        </p:nvSpPr>
        <p:spPr>
          <a:xfrm>
            <a:off x="643709" y="1109700"/>
            <a:ext cx="570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78" name="Google Shape;3978;p270"/>
          <p:cNvSpPr txBox="1"/>
          <p:nvPr/>
        </p:nvSpPr>
        <p:spPr>
          <a:xfrm>
            <a:off x="643689" y="2558878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79" name="Google Shape;3979;p270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35115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</a:t>
            </a: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SELECTORS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0" name="Google Shape;3980;p270"/>
          <p:cNvSpPr/>
          <p:nvPr/>
        </p:nvSpPr>
        <p:spPr>
          <a:xfrm>
            <a:off x="3689550" y="256025"/>
            <a:ext cx="2196000" cy="54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CLASS</a:t>
            </a:r>
            <a:endParaRPr sz="2400" b="1" i="0" u="none" strike="noStrike" cap="none">
              <a:solidFill>
                <a:srgbClr val="E55A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6" name="Google Shape;3986;p271"/>
          <p:cNvGrpSpPr/>
          <p:nvPr/>
        </p:nvGrpSpPr>
        <p:grpSpPr>
          <a:xfrm>
            <a:off x="643709" y="1363789"/>
            <a:ext cx="7337250" cy="621619"/>
            <a:chOff x="751657" y="2111769"/>
            <a:chExt cx="9783000" cy="828825"/>
          </a:xfrm>
        </p:grpSpPr>
        <p:grpSp>
          <p:nvGrpSpPr>
            <p:cNvPr id="3987" name="Google Shape;3987;p271"/>
            <p:cNvGrpSpPr/>
            <p:nvPr/>
          </p:nvGrpSpPr>
          <p:grpSpPr>
            <a:xfrm>
              <a:off x="751657" y="2111769"/>
              <a:ext cx="9783000" cy="828825"/>
              <a:chOff x="751657" y="2111769"/>
              <a:chExt cx="9783000" cy="828825"/>
            </a:xfrm>
          </p:grpSpPr>
          <p:grpSp>
            <p:nvGrpSpPr>
              <p:cNvPr id="3988" name="Google Shape;3988;p271"/>
              <p:cNvGrpSpPr/>
              <p:nvPr/>
            </p:nvGrpSpPr>
            <p:grpSpPr>
              <a:xfrm>
                <a:off x="751657" y="2111769"/>
                <a:ext cx="9783000" cy="828825"/>
                <a:chOff x="1156771" y="1872867"/>
                <a:chExt cx="9783000" cy="1134600"/>
              </a:xfrm>
            </p:grpSpPr>
            <p:sp>
              <p:nvSpPr>
                <p:cNvPr id="3989" name="Google Shape;3989;p271"/>
                <p:cNvSpPr/>
                <p:nvPr/>
              </p:nvSpPr>
              <p:spPr>
                <a:xfrm>
                  <a:off x="1156771" y="1872867"/>
                  <a:ext cx="9783000" cy="11346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3990" name="Google Shape;3990;p271"/>
                <p:cNvSpPr/>
                <p:nvPr/>
              </p:nvSpPr>
              <p:spPr>
                <a:xfrm>
                  <a:off x="1156771" y="1872867"/>
                  <a:ext cx="128100" cy="1134600"/>
                </a:xfrm>
                <a:prstGeom prst="rect">
                  <a:avLst/>
                </a:prstGeom>
                <a:solidFill>
                  <a:srgbClr val="EB9F0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3991" name="Google Shape;3991;p271"/>
              <p:cNvSpPr txBox="1"/>
              <p:nvPr/>
            </p:nvSpPr>
            <p:spPr>
              <a:xfrm>
                <a:off x="1177071" y="2264735"/>
                <a:ext cx="776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3992" name="Google Shape;3992;p271"/>
            <p:cNvSpPr txBox="1"/>
            <p:nvPr/>
          </p:nvSpPr>
          <p:spPr>
            <a:xfrm>
              <a:off x="1861047" y="2264735"/>
              <a:ext cx="728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</a:t>
              </a:r>
              <a:r>
                <a:rPr lang="en-US" sz="2100" b="0" i="0" u="none" strike="noStrike" cap="none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</a:t>
              </a:r>
              <a:r>
                <a:rPr lang="en-US" sz="2100" b="0" i="0" u="none" strike="noStrike" cap="none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id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-US" sz="2100" b="0" i="0" u="none" strike="noStrike" cap="none">
                  <a:solidFill>
                    <a:srgbClr val="CE9178"/>
                  </a:solidFill>
                  <a:latin typeface="Consolas"/>
                  <a:ea typeface="Consolas"/>
                  <a:cs typeface="Consolas"/>
                  <a:sym typeface="Consolas"/>
                </a:rPr>
                <a:t>"id-name"</a:t>
              </a: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My name is Kirby</a:t>
              </a: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&lt;/</a:t>
              </a:r>
              <a:r>
                <a:rPr lang="en-US" sz="2100" b="0" i="0" u="none" strike="noStrike" cap="none">
                  <a:solidFill>
                    <a:srgbClr val="569CD6"/>
                  </a:solidFill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-US" sz="2100" b="0" i="0" u="none" strike="noStrike" cap="none">
                  <a:solidFill>
                    <a:srgbClr val="80808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  <a:endParaRPr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993" name="Google Shape;3993;p271"/>
          <p:cNvGrpSpPr/>
          <p:nvPr/>
        </p:nvGrpSpPr>
        <p:grpSpPr>
          <a:xfrm>
            <a:off x="643710" y="2812975"/>
            <a:ext cx="7337250" cy="1221049"/>
            <a:chOff x="751657" y="2111769"/>
            <a:chExt cx="9783000" cy="1628065"/>
          </a:xfrm>
        </p:grpSpPr>
        <p:grpSp>
          <p:nvGrpSpPr>
            <p:cNvPr id="3994" name="Google Shape;3994;p271"/>
            <p:cNvGrpSpPr/>
            <p:nvPr/>
          </p:nvGrpSpPr>
          <p:grpSpPr>
            <a:xfrm>
              <a:off x="751657" y="2111769"/>
              <a:ext cx="9783000" cy="1628065"/>
              <a:chOff x="751657" y="2111769"/>
              <a:chExt cx="9783000" cy="1628065"/>
            </a:xfrm>
          </p:grpSpPr>
          <p:grpSp>
            <p:nvGrpSpPr>
              <p:cNvPr id="3995" name="Google Shape;3995;p271"/>
              <p:cNvGrpSpPr/>
              <p:nvPr/>
            </p:nvGrpSpPr>
            <p:grpSpPr>
              <a:xfrm>
                <a:off x="751657" y="2111769"/>
                <a:ext cx="9783000" cy="1628065"/>
                <a:chOff x="1156771" y="1872867"/>
                <a:chExt cx="9783000" cy="2228700"/>
              </a:xfrm>
            </p:grpSpPr>
            <p:sp>
              <p:nvSpPr>
                <p:cNvPr id="3996" name="Google Shape;3996;p271"/>
                <p:cNvSpPr/>
                <p:nvPr/>
              </p:nvSpPr>
              <p:spPr>
                <a:xfrm>
                  <a:off x="1156771" y="1872867"/>
                  <a:ext cx="9783000" cy="2228700"/>
                </a:xfrm>
                <a:prstGeom prst="rect">
                  <a:avLst/>
                </a:prstGeom>
                <a:solidFill>
                  <a:srgbClr val="434344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3997" name="Google Shape;3997;p271"/>
                <p:cNvSpPr/>
                <p:nvPr/>
              </p:nvSpPr>
              <p:spPr>
                <a:xfrm>
                  <a:off x="1156771" y="1872867"/>
                  <a:ext cx="128100" cy="22287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  <p:sp>
            <p:nvSpPr>
              <p:cNvPr id="3998" name="Google Shape;3998;p271"/>
              <p:cNvSpPr txBox="1"/>
              <p:nvPr/>
            </p:nvSpPr>
            <p:spPr>
              <a:xfrm>
                <a:off x="1177071" y="2264735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999" name="Google Shape;3999;p271"/>
              <p:cNvSpPr txBox="1"/>
              <p:nvPr/>
            </p:nvSpPr>
            <p:spPr>
              <a:xfrm>
                <a:off x="1177072" y="2695622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000" name="Google Shape;4000;p271"/>
              <p:cNvSpPr txBox="1"/>
              <p:nvPr/>
            </p:nvSpPr>
            <p:spPr>
              <a:xfrm>
                <a:off x="1177072" y="3145339"/>
                <a:ext cx="3621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</a:pPr>
                <a:r>
                  <a:rPr lang="en-US" sz="2100" b="0" i="0" u="none" strike="noStrike" cap="none">
                    <a:solidFill>
                      <a:srgbClr val="80808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  </a:t>
                </a:r>
                <a:endParaRPr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4001" name="Google Shape;4001;p271"/>
            <p:cNvSpPr txBox="1"/>
            <p:nvPr/>
          </p:nvSpPr>
          <p:spPr>
            <a:xfrm>
              <a:off x="1861046" y="2264735"/>
              <a:ext cx="8673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7BA7D"/>
                  </a:solidFill>
                  <a:latin typeface="Consolas"/>
                  <a:ea typeface="Consolas"/>
                  <a:cs typeface="Consolas"/>
                  <a:sym typeface="Consolas"/>
                </a:rPr>
                <a:t>#id-name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{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    </a:t>
              </a:r>
              <a:r>
                <a:rPr lang="en-US" sz="2100" b="0" i="0" u="none" strike="noStrike" cap="none">
                  <a:solidFill>
                    <a:srgbClr val="9CDCFE"/>
                  </a:solidFill>
                  <a:latin typeface="Consolas"/>
                  <a:ea typeface="Consolas"/>
                  <a:cs typeface="Consolas"/>
                  <a:sym typeface="Consolas"/>
                </a:rPr>
                <a:t>color</a:t>
              </a: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: blue;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D4D4D4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002" name="Google Shape;4002;p271"/>
          <p:cNvSpPr txBox="1"/>
          <p:nvPr/>
        </p:nvSpPr>
        <p:spPr>
          <a:xfrm>
            <a:off x="643709" y="1109700"/>
            <a:ext cx="570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3" name="Google Shape;4003;p271"/>
          <p:cNvSpPr txBox="1"/>
          <p:nvPr/>
        </p:nvSpPr>
        <p:spPr>
          <a:xfrm>
            <a:off x="643689" y="2558878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4" name="Google Shape;4004;p271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35115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</a:t>
            </a: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SELECTORS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5" name="Google Shape;4005;p271"/>
          <p:cNvSpPr/>
          <p:nvPr/>
        </p:nvSpPr>
        <p:spPr>
          <a:xfrm>
            <a:off x="3689550" y="256025"/>
            <a:ext cx="2196000" cy="54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 sz="2400" b="1" i="0" u="none" strike="noStrike" cap="none">
              <a:solidFill>
                <a:srgbClr val="E55A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272"/>
          <p:cNvSpPr txBox="1"/>
          <p:nvPr/>
        </p:nvSpPr>
        <p:spPr>
          <a:xfrm>
            <a:off x="693850" y="1517205"/>
            <a:ext cx="7579200" cy="10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class</a:t>
            </a:r>
            <a:r>
              <a:rPr lang="en-US"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attribute is used to identify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more than one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element.</a:t>
            </a:r>
            <a:endParaRPr sz="4000" b="1" i="0" u="none" strike="noStrike" cap="none">
              <a:solidFill>
                <a:srgbClr val="43434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1" name="Google Shape;4011;p272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272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3" name="Google Shape;4013;p272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4" name="Google Shape;4014;p272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5" name="Google Shape;4015;p272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6" name="Google Shape;4016;p272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7" name="Google Shape;4017;p272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8" name="Google Shape;4018;p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019" name="Google Shape;4019;p272"/>
          <p:cNvSpPr txBox="1"/>
          <p:nvPr/>
        </p:nvSpPr>
        <p:spPr>
          <a:xfrm>
            <a:off x="3568051" y="725825"/>
            <a:ext cx="2007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 vs ID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0" name="Google Shape;4020;p272"/>
          <p:cNvSpPr txBox="1"/>
          <p:nvPr/>
        </p:nvSpPr>
        <p:spPr>
          <a:xfrm>
            <a:off x="782400" y="3106605"/>
            <a:ext cx="7579200" cy="10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id</a:t>
            </a:r>
            <a:r>
              <a:rPr lang="en-US"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attribute</a:t>
            </a:r>
            <a:r>
              <a:rPr lang="en-US"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is used to identify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one unique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element.</a:t>
            </a:r>
            <a:endParaRPr sz="40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273"/>
          <p:cNvSpPr txBox="1">
            <a:spLocks noGrp="1"/>
          </p:cNvSpPr>
          <p:nvPr>
            <p:ph type="ctrTitle"/>
          </p:nvPr>
        </p:nvSpPr>
        <p:spPr>
          <a:xfrm flipH="1">
            <a:off x="1554450" y="3330123"/>
            <a:ext cx="41949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 Rules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26" name="Google Shape;4026;p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40" y="3459023"/>
            <a:ext cx="1002800" cy="10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7" name="Google Shape;4027;p273"/>
          <p:cNvCxnSpPr/>
          <p:nvPr/>
        </p:nvCxnSpPr>
        <p:spPr>
          <a:xfrm>
            <a:off x="1554450" y="3333063"/>
            <a:ext cx="0" cy="1254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p274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43434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4" name="Google Shape;4034;p274"/>
          <p:cNvSpPr txBox="1"/>
          <p:nvPr/>
        </p:nvSpPr>
        <p:spPr>
          <a:xfrm>
            <a:off x="427616" y="1660933"/>
            <a:ext cx="3856800" cy="22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red;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5" name="Google Shape;4035;p274"/>
          <p:cNvSpPr txBox="1"/>
          <p:nvPr/>
        </p:nvSpPr>
        <p:spPr>
          <a:xfrm>
            <a:off x="4687643" y="1539910"/>
            <a:ext cx="4292400" cy="2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E75B5"/>
                </a:solidFill>
                <a:latin typeface="Raleway"/>
                <a:ea typeface="Raleway"/>
                <a:cs typeface="Raleway"/>
                <a:sym typeface="Raleway"/>
              </a:rPr>
              <a:t>Top level heading: Maybe a page title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ipsum, dolor sit amet consectetur adipisicing elit. Tempore, dolore.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Number one on the list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Number two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 third item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36" name="Google Shape;4036;p274"/>
          <p:cNvGrpSpPr/>
          <p:nvPr/>
        </p:nvGrpSpPr>
        <p:grpSpPr>
          <a:xfrm>
            <a:off x="427616" y="272756"/>
            <a:ext cx="7262351" cy="750600"/>
            <a:chOff x="5197033" y="1161415"/>
            <a:chExt cx="9683135" cy="1000800"/>
          </a:xfrm>
        </p:grpSpPr>
        <p:sp>
          <p:nvSpPr>
            <p:cNvPr id="4037" name="Google Shape;4037;p274"/>
            <p:cNvSpPr/>
            <p:nvPr/>
          </p:nvSpPr>
          <p:spPr>
            <a:xfrm>
              <a:off x="5197033" y="1161415"/>
              <a:ext cx="135900" cy="1000800"/>
            </a:xfrm>
            <a:prstGeom prst="rect">
              <a:avLst/>
            </a:prstGeom>
            <a:solidFill>
              <a:srgbClr val="E55A43"/>
            </a:solidFill>
            <a:ln w="12700" cap="flat" cmpd="sng">
              <a:solidFill>
                <a:srgbClr val="E55A4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38" name="Google Shape;4038;p274"/>
            <p:cNvSpPr txBox="1"/>
            <p:nvPr/>
          </p:nvSpPr>
          <p:spPr>
            <a:xfrm>
              <a:off x="5318568" y="1161415"/>
              <a:ext cx="9561600" cy="1000800"/>
            </a:xfrm>
            <a:prstGeom prst="rect">
              <a:avLst/>
            </a:prstGeom>
            <a:solidFill>
              <a:srgbClr val="FEF9F1"/>
            </a:solidFill>
            <a:ln w="9525" cap="flat" cmpd="sng">
              <a:solidFill>
                <a:srgbClr val="E55A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572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4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If the two selectors are identical, the latter of the two will take precedence. </a:t>
              </a:r>
              <a:endParaRPr sz="1400" b="0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434344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Here you can see the </a:t>
              </a:r>
              <a:r>
                <a:rPr lang="en-US" sz="1400" b="1" i="0" u="none" strike="noStrike" cap="none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second selector</a:t>
              </a:r>
              <a:r>
                <a:rPr lang="en-US" sz="1400" b="1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-US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takes precedence over the first.</a:t>
              </a:r>
              <a:endParaRPr sz="1100" b="0" i="1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257"/>
          <p:cNvSpPr txBox="1">
            <a:spLocks noGrp="1"/>
          </p:cNvSpPr>
          <p:nvPr>
            <p:ph type="ctrTitle"/>
          </p:nvPr>
        </p:nvSpPr>
        <p:spPr>
          <a:xfrm flipH="1">
            <a:off x="1554450" y="3330125"/>
            <a:ext cx="54813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Kuregori (クレゴリくん)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7" name="Google Shape;3747;p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40" y="3459023"/>
            <a:ext cx="1002800" cy="10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8" name="Google Shape;3748;p257"/>
          <p:cNvCxnSpPr/>
          <p:nvPr/>
        </p:nvCxnSpPr>
        <p:spPr>
          <a:xfrm>
            <a:off x="1554450" y="3333063"/>
            <a:ext cx="0" cy="1254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275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43434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5" name="Google Shape;4045;p275"/>
          <p:cNvSpPr txBox="1"/>
          <p:nvPr/>
        </p:nvSpPr>
        <p:spPr>
          <a:xfrm>
            <a:off x="427616" y="1660933"/>
            <a:ext cx="3856800" cy="22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h1 .header1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red;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6" name="Google Shape;4046;p275"/>
          <p:cNvSpPr txBox="1"/>
          <p:nvPr/>
        </p:nvSpPr>
        <p:spPr>
          <a:xfrm>
            <a:off x="4687643" y="1539910"/>
            <a:ext cx="4292400" cy="2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Top level heading: Maybe a page title</a:t>
            </a: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ipsum, dolor sit amet consectetur adipiscing elit. Tempore, dolore.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Number one on the list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Number two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 third item</a:t>
            </a:r>
            <a:endParaRPr sz="12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47" name="Google Shape;4047;p275"/>
          <p:cNvGrpSpPr/>
          <p:nvPr/>
        </p:nvGrpSpPr>
        <p:grpSpPr>
          <a:xfrm>
            <a:off x="427616" y="272756"/>
            <a:ext cx="7262351" cy="750600"/>
            <a:chOff x="5197033" y="1161415"/>
            <a:chExt cx="9683135" cy="1000800"/>
          </a:xfrm>
        </p:grpSpPr>
        <p:sp>
          <p:nvSpPr>
            <p:cNvPr id="4048" name="Google Shape;4048;p275"/>
            <p:cNvSpPr/>
            <p:nvPr/>
          </p:nvSpPr>
          <p:spPr>
            <a:xfrm>
              <a:off x="5197033" y="1161415"/>
              <a:ext cx="135900" cy="1000800"/>
            </a:xfrm>
            <a:prstGeom prst="rect">
              <a:avLst/>
            </a:prstGeom>
            <a:solidFill>
              <a:srgbClr val="E55A43"/>
            </a:solidFill>
            <a:ln w="12700" cap="flat" cmpd="sng">
              <a:solidFill>
                <a:srgbClr val="E55A4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49" name="Google Shape;4049;p275"/>
            <p:cNvSpPr txBox="1"/>
            <p:nvPr/>
          </p:nvSpPr>
          <p:spPr>
            <a:xfrm>
              <a:off x="5318568" y="1161415"/>
              <a:ext cx="9561600" cy="1000800"/>
            </a:xfrm>
            <a:prstGeom prst="rect">
              <a:avLst/>
            </a:prstGeom>
            <a:solidFill>
              <a:srgbClr val="FEF9F1"/>
            </a:solidFill>
            <a:ln w="9525" cap="flat" cmpd="sng">
              <a:solidFill>
                <a:srgbClr val="E55A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572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4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If one selector is more specific than the others, the more specific rule will take precedence over more general ones.</a:t>
              </a:r>
              <a:endParaRPr sz="1100" b="0" i="1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5" name="Google Shape;4055;p276"/>
          <p:cNvGrpSpPr/>
          <p:nvPr/>
        </p:nvGrpSpPr>
        <p:grpSpPr>
          <a:xfrm>
            <a:off x="283778" y="1242955"/>
            <a:ext cx="4210381" cy="3091993"/>
            <a:chOff x="1156771" y="1872866"/>
            <a:chExt cx="11200800" cy="5849401"/>
          </a:xfrm>
        </p:grpSpPr>
        <p:sp>
          <p:nvSpPr>
            <p:cNvPr id="4056" name="Google Shape;4056;p276"/>
            <p:cNvSpPr/>
            <p:nvPr/>
          </p:nvSpPr>
          <p:spPr>
            <a:xfrm>
              <a:off x="1156771" y="1872866"/>
              <a:ext cx="11200800" cy="58494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57" name="Google Shape;4057;p276"/>
            <p:cNvSpPr/>
            <p:nvPr/>
          </p:nvSpPr>
          <p:spPr>
            <a:xfrm>
              <a:off x="1156773" y="1872867"/>
              <a:ext cx="237000" cy="5849400"/>
            </a:xfrm>
            <a:prstGeom prst="rect">
              <a:avLst/>
            </a:prstGeom>
            <a:solidFill>
              <a:srgbClr val="EB9F0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058" name="Google Shape;4058;p276"/>
          <p:cNvGrpSpPr/>
          <p:nvPr/>
        </p:nvGrpSpPr>
        <p:grpSpPr>
          <a:xfrm>
            <a:off x="4640617" y="1242876"/>
            <a:ext cx="4210381" cy="1264056"/>
            <a:chOff x="1156771" y="1872866"/>
            <a:chExt cx="11200800" cy="5849401"/>
          </a:xfrm>
        </p:grpSpPr>
        <p:sp>
          <p:nvSpPr>
            <p:cNvPr id="4059" name="Google Shape;4059;p276"/>
            <p:cNvSpPr/>
            <p:nvPr/>
          </p:nvSpPr>
          <p:spPr>
            <a:xfrm>
              <a:off x="1156771" y="1872866"/>
              <a:ext cx="11200800" cy="58494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60" name="Google Shape;4060;p276"/>
            <p:cNvSpPr/>
            <p:nvPr/>
          </p:nvSpPr>
          <p:spPr>
            <a:xfrm>
              <a:off x="1156773" y="1872867"/>
              <a:ext cx="237000" cy="5849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061" name="Google Shape;4061;p276"/>
          <p:cNvSpPr txBox="1"/>
          <p:nvPr/>
        </p:nvSpPr>
        <p:spPr>
          <a:xfrm>
            <a:off x="4856560" y="1494061"/>
            <a:ext cx="3914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ul li 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2" name="Google Shape;4062;p276"/>
          <p:cNvSpPr txBox="1"/>
          <p:nvPr/>
        </p:nvSpPr>
        <p:spPr>
          <a:xfrm>
            <a:off x="283796" y="988975"/>
            <a:ext cx="570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063" name="Google Shape;4063;p276"/>
          <p:cNvGrpSpPr/>
          <p:nvPr/>
        </p:nvGrpSpPr>
        <p:grpSpPr>
          <a:xfrm>
            <a:off x="0" y="191012"/>
            <a:ext cx="4090527" cy="750600"/>
            <a:chOff x="5197033" y="1161415"/>
            <a:chExt cx="5454036" cy="1000800"/>
          </a:xfrm>
        </p:grpSpPr>
        <p:sp>
          <p:nvSpPr>
            <p:cNvPr id="4064" name="Google Shape;4064;p276"/>
            <p:cNvSpPr/>
            <p:nvPr/>
          </p:nvSpPr>
          <p:spPr>
            <a:xfrm>
              <a:off x="5197033" y="1161415"/>
              <a:ext cx="135900" cy="1000800"/>
            </a:xfrm>
            <a:prstGeom prst="rect">
              <a:avLst/>
            </a:prstGeom>
            <a:solidFill>
              <a:srgbClr val="434344"/>
            </a:solidFill>
            <a:ln w="12700" cap="flat" cmpd="sng">
              <a:solidFill>
                <a:srgbClr val="4343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65" name="Google Shape;4065;p276"/>
            <p:cNvSpPr txBox="1"/>
            <p:nvPr/>
          </p:nvSpPr>
          <p:spPr>
            <a:xfrm>
              <a:off x="5318569" y="1161415"/>
              <a:ext cx="5332500" cy="100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4343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0572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4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Select all </a:t>
              </a:r>
              <a:r>
                <a:rPr lang="en-US" sz="1400" b="1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&lt;li&gt;</a:t>
              </a:r>
              <a:r>
                <a:rPr lang="en-US" sz="1400" b="0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 child of parent </a:t>
              </a:r>
              <a:r>
                <a:rPr lang="en-US" sz="1400" b="1" i="0" u="none" strike="noStrike" cap="none">
                  <a:solidFill>
                    <a:srgbClr val="434344"/>
                  </a:solidFill>
                  <a:latin typeface="Raleway"/>
                  <a:ea typeface="Raleway"/>
                  <a:cs typeface="Raleway"/>
                  <a:sym typeface="Raleway"/>
                </a:rPr>
                <a:t>&lt;ul&gt;</a:t>
              </a:r>
              <a:endParaRPr sz="1100" b="1" i="1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066" name="Google Shape;4066;p276"/>
          <p:cNvSpPr txBox="1"/>
          <p:nvPr/>
        </p:nvSpPr>
        <p:spPr>
          <a:xfrm>
            <a:off x="422694" y="1628014"/>
            <a:ext cx="38751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5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"nav-links"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5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Home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5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5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Blog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5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 sz="15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7" name="Google Shape;4067;p276"/>
          <p:cNvSpPr txBox="1"/>
          <p:nvPr/>
        </p:nvSpPr>
        <p:spPr>
          <a:xfrm>
            <a:off x="4640636" y="988973"/>
            <a:ext cx="431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068" name="Google Shape;4068;p276"/>
          <p:cNvGrpSpPr/>
          <p:nvPr/>
        </p:nvGrpSpPr>
        <p:grpSpPr>
          <a:xfrm>
            <a:off x="4640617" y="3070558"/>
            <a:ext cx="4210381" cy="1264056"/>
            <a:chOff x="1156771" y="1872866"/>
            <a:chExt cx="11200800" cy="5849401"/>
          </a:xfrm>
        </p:grpSpPr>
        <p:sp>
          <p:nvSpPr>
            <p:cNvPr id="4069" name="Google Shape;4069;p276"/>
            <p:cNvSpPr/>
            <p:nvPr/>
          </p:nvSpPr>
          <p:spPr>
            <a:xfrm>
              <a:off x="1156771" y="1872866"/>
              <a:ext cx="11200800" cy="58494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70" name="Google Shape;4070;p276"/>
            <p:cNvSpPr/>
            <p:nvPr/>
          </p:nvSpPr>
          <p:spPr>
            <a:xfrm>
              <a:off x="1156773" y="1872867"/>
              <a:ext cx="237000" cy="5849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071" name="Google Shape;4071;p276"/>
          <p:cNvSpPr txBox="1"/>
          <p:nvPr/>
        </p:nvSpPr>
        <p:spPr>
          <a:xfrm>
            <a:off x="4854325" y="3321742"/>
            <a:ext cx="3914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.nav-links li 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 blue;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2" name="Google Shape;4072;p276"/>
          <p:cNvSpPr txBox="1"/>
          <p:nvPr/>
        </p:nvSpPr>
        <p:spPr>
          <a:xfrm>
            <a:off x="4640636" y="2724468"/>
            <a:ext cx="18072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E55A43"/>
                </a:solidFill>
                <a:latin typeface="Raleway"/>
                <a:ea typeface="Raleway"/>
                <a:cs typeface="Raleway"/>
                <a:sym typeface="Raleway"/>
              </a:rPr>
              <a:t>OR using a parent class</a:t>
            </a:r>
            <a:endParaRPr sz="1200" b="0" i="0" u="none" strike="noStrike" cap="none">
              <a:solidFill>
                <a:srgbClr val="E55A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277"/>
          <p:cNvSpPr txBox="1">
            <a:spLocks noGrp="1"/>
          </p:cNvSpPr>
          <p:nvPr>
            <p:ph type="ctrTitle"/>
          </p:nvPr>
        </p:nvSpPr>
        <p:spPr>
          <a:xfrm flipH="1">
            <a:off x="1554450" y="3330123"/>
            <a:ext cx="41949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 Typography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8" name="Google Shape;4078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40" y="3459023"/>
            <a:ext cx="1002800" cy="10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9" name="Google Shape;4079;p277"/>
          <p:cNvCxnSpPr/>
          <p:nvPr/>
        </p:nvCxnSpPr>
        <p:spPr>
          <a:xfrm>
            <a:off x="1554450" y="3333063"/>
            <a:ext cx="0" cy="1254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p278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Color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6" name="Google Shape;4086;p278"/>
          <p:cNvSpPr txBox="1"/>
          <p:nvPr/>
        </p:nvSpPr>
        <p:spPr>
          <a:xfrm>
            <a:off x="2058300" y="1508763"/>
            <a:ext cx="50274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4600" b="1" i="0" u="none" strike="noStrike" cap="none">
                <a:solidFill>
                  <a:srgbClr val="FA8072"/>
                </a:solidFill>
                <a:latin typeface="Montserrat"/>
                <a:ea typeface="Montserrat"/>
                <a:cs typeface="Montserrat"/>
                <a:sym typeface="Montserrat"/>
              </a:rPr>
              <a:t>SALMON</a:t>
            </a:r>
            <a:endParaRPr sz="4600" b="1" i="0" u="none" strike="noStrike" cap="none">
              <a:solidFill>
                <a:srgbClr val="FA80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7" name="Google Shape;4087;p278"/>
          <p:cNvSpPr txBox="1"/>
          <p:nvPr/>
        </p:nvSpPr>
        <p:spPr>
          <a:xfrm>
            <a:off x="3135600" y="3291985"/>
            <a:ext cx="20262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500" b="1" i="0" u="none" strike="noStrike" cap="none">
                <a:solidFill>
                  <a:srgbClr val="569CD6"/>
                </a:solidFill>
                <a:latin typeface="Montserrat"/>
                <a:ea typeface="Montserrat"/>
                <a:cs typeface="Montserrat"/>
                <a:sym typeface="Montserrat"/>
              </a:rPr>
              <a:t>#fa8072</a:t>
            </a:r>
            <a:endParaRPr sz="1500" b="1" i="0" u="none" strike="noStrike" cap="none">
              <a:solidFill>
                <a:srgbClr val="569CD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8" name="Google Shape;4088;p278"/>
          <p:cNvSpPr txBox="1"/>
          <p:nvPr/>
        </p:nvSpPr>
        <p:spPr>
          <a:xfrm>
            <a:off x="3135611" y="2238075"/>
            <a:ext cx="20262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500" b="1" i="0" u="none" strike="noStrike" cap="none">
                <a:solidFill>
                  <a:srgbClr val="569CD6"/>
                </a:solidFill>
                <a:latin typeface="Montserrat"/>
                <a:ea typeface="Montserrat"/>
                <a:cs typeface="Montserrat"/>
                <a:sym typeface="Montserrat"/>
              </a:rPr>
              <a:t>rgb(250, 128, 114)</a:t>
            </a:r>
            <a:endParaRPr sz="1500" b="1" i="0" u="none" strike="noStrike" cap="none">
              <a:solidFill>
                <a:srgbClr val="569CD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9" name="Google Shape;4089;p278"/>
          <p:cNvSpPr txBox="1"/>
          <p:nvPr/>
        </p:nvSpPr>
        <p:spPr>
          <a:xfrm>
            <a:off x="3135611" y="2589366"/>
            <a:ext cx="20262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500" b="1" i="0" u="none" strike="noStrike" cap="none">
                <a:solidFill>
                  <a:srgbClr val="569CD6"/>
                </a:solidFill>
                <a:latin typeface="Montserrat"/>
                <a:ea typeface="Montserrat"/>
                <a:cs typeface="Montserrat"/>
                <a:sym typeface="Montserrat"/>
              </a:rPr>
              <a:t>opacity: 1</a:t>
            </a:r>
            <a:endParaRPr sz="1500" b="1" i="0" u="none" strike="noStrike" cap="none">
              <a:solidFill>
                <a:srgbClr val="569CD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0" name="Google Shape;4090;p278"/>
          <p:cNvSpPr txBox="1"/>
          <p:nvPr/>
        </p:nvSpPr>
        <p:spPr>
          <a:xfrm>
            <a:off x="3135601" y="2940652"/>
            <a:ext cx="23256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500" b="1" i="0" u="none" strike="noStrike" cap="none">
                <a:solidFill>
                  <a:srgbClr val="569CD6"/>
                </a:solidFill>
                <a:latin typeface="Montserrat"/>
                <a:ea typeface="Montserrat"/>
                <a:cs typeface="Montserrat"/>
                <a:sym typeface="Montserrat"/>
              </a:rPr>
              <a:t>rgba(250, 128, 114, 1)</a:t>
            </a:r>
            <a:endParaRPr sz="1500" b="1" i="0" u="none" strike="noStrike" cap="none">
              <a:solidFill>
                <a:srgbClr val="569CD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279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6" name="Google Shape;4096;p279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279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p279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p279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0" name="Google Shape;4100;p279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1" name="Google Shape;4101;p279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2" name="Google Shape;4102;p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03" name="Google Shape;4103;p279"/>
          <p:cNvSpPr txBox="1"/>
          <p:nvPr/>
        </p:nvSpPr>
        <p:spPr>
          <a:xfrm>
            <a:off x="3568051" y="725825"/>
            <a:ext cx="2007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Color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4" name="Google Shape;4104;p279"/>
          <p:cNvSpPr txBox="1"/>
          <p:nvPr/>
        </p:nvSpPr>
        <p:spPr>
          <a:xfrm>
            <a:off x="1173750" y="1805700"/>
            <a:ext cx="6561900" cy="1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he </a:t>
            </a:r>
            <a:r>
              <a:rPr lang="en-US" sz="2600" b="1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color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property defines the color of the text.</a:t>
            </a:r>
            <a:endParaRPr sz="3200" b="0" i="0" u="none" strike="noStrike" cap="none">
              <a:solidFill>
                <a:srgbClr val="888888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280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0" name="Google Shape;4110;p280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1" name="Google Shape;4111;p280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2" name="Google Shape;4112;p280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p280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4" name="Google Shape;4114;p280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5" name="Google Shape;4115;p280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6" name="Google Shape;4116;p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17" name="Google Shape;4117;p280"/>
          <p:cNvSpPr txBox="1"/>
          <p:nvPr/>
        </p:nvSpPr>
        <p:spPr>
          <a:xfrm>
            <a:off x="3568051" y="725825"/>
            <a:ext cx="2007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Color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8" name="Google Shape;4118;p280"/>
          <p:cNvSpPr txBox="1"/>
          <p:nvPr/>
        </p:nvSpPr>
        <p:spPr>
          <a:xfrm>
            <a:off x="754775" y="1328650"/>
            <a:ext cx="37554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color name</a:t>
            </a:r>
            <a:r>
              <a:rPr lang="en-US"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A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ll modern browsers support around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140 color name values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 However, this is </a:t>
            </a:r>
            <a:r>
              <a:rPr lang="en-US" sz="2600" b="0" i="1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not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the practical way </a:t>
            </a: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of applying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CSS colors.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19" name="Google Shape;4119;p280"/>
          <p:cNvSpPr txBox="1"/>
          <p:nvPr/>
        </p:nvSpPr>
        <p:spPr>
          <a:xfrm>
            <a:off x="4584400" y="1328650"/>
            <a:ext cx="37554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rgb </a:t>
            </a:r>
            <a:endParaRPr sz="2400" b="0" i="0" u="none" strike="noStrike" cap="none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RGB color value specifies the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red, green, or blue intensity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 The intensity value should only be from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0 to 255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sz="40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281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5" name="Google Shape;4125;p281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6" name="Google Shape;4126;p281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p281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8" name="Google Shape;4128;p281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9" name="Google Shape;4129;p281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0" name="Google Shape;4130;p281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1" name="Google Shape;4131;p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32" name="Google Shape;4132;p281"/>
          <p:cNvSpPr txBox="1"/>
          <p:nvPr/>
        </p:nvSpPr>
        <p:spPr>
          <a:xfrm>
            <a:off x="3568051" y="725825"/>
            <a:ext cx="2007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Color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3" name="Google Shape;4133;p281"/>
          <p:cNvSpPr txBox="1"/>
          <p:nvPr/>
        </p:nvSpPr>
        <p:spPr>
          <a:xfrm>
            <a:off x="754775" y="1328650"/>
            <a:ext cx="37554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opacity</a:t>
            </a:r>
            <a:r>
              <a:rPr lang="en-US"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1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</a:t>
            </a:r>
            <a:r>
              <a:rPr lang="en-US" sz="21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he opacity value specifies the transparency of the object/element.</a:t>
            </a:r>
            <a:endParaRPr sz="21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1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property value of opacity should only be in between </a:t>
            </a:r>
            <a:r>
              <a:rPr lang="en-US" sz="21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0 and 1</a:t>
            </a:r>
            <a:r>
              <a:rPr lang="en-US" sz="21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 The lower the value, the more the transparency</a:t>
            </a:r>
            <a:endParaRPr sz="21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34" name="Google Shape;4134;p281"/>
          <p:cNvSpPr txBox="1"/>
          <p:nvPr/>
        </p:nvSpPr>
        <p:spPr>
          <a:xfrm>
            <a:off x="4584400" y="1328650"/>
            <a:ext cx="37554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rgba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RGBA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is just like </a:t>
            </a: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RGB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but with the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alpha channel</a:t>
            </a: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which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determines the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opacity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of the object/element.</a:t>
            </a:r>
            <a:endParaRPr sz="40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282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0" name="Google Shape;4140;p282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1" name="Google Shape;4141;p282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282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p282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p282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Google Shape;4145;p282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6" name="Google Shape;4146;p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47" name="Google Shape;4147;p282"/>
          <p:cNvSpPr txBox="1"/>
          <p:nvPr/>
        </p:nvSpPr>
        <p:spPr>
          <a:xfrm>
            <a:off x="3568051" y="725825"/>
            <a:ext cx="2007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Color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8" name="Google Shape;4148;p282"/>
          <p:cNvSpPr txBox="1"/>
          <p:nvPr/>
        </p:nvSpPr>
        <p:spPr>
          <a:xfrm>
            <a:off x="2108100" y="1328650"/>
            <a:ext cx="4927800" cy="30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hexcode</a:t>
            </a:r>
            <a:r>
              <a:rPr lang="en-US" sz="4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1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H</a:t>
            </a:r>
            <a:r>
              <a:rPr lang="en-US" sz="21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excode is specified with</a:t>
            </a:r>
            <a:r>
              <a:rPr lang="en-US" sz="21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the pattern</a:t>
            </a:r>
            <a:br>
              <a:rPr lang="en-US" sz="21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</a:br>
            <a:r>
              <a:rPr lang="en-US" sz="21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#</a:t>
            </a:r>
            <a:r>
              <a:rPr lang="en-US" sz="2100" b="1" i="0" u="none" strike="noStrike" cap="non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RR</a:t>
            </a:r>
            <a:r>
              <a:rPr lang="en-US" sz="2100" b="1" i="0" u="none" strike="noStrike" cap="none">
                <a:solidFill>
                  <a:srgbClr val="00FF00"/>
                </a:solidFill>
                <a:latin typeface="Raleway"/>
                <a:ea typeface="Raleway"/>
                <a:cs typeface="Raleway"/>
                <a:sym typeface="Raleway"/>
              </a:rPr>
              <a:t>GG</a:t>
            </a:r>
            <a:r>
              <a:rPr lang="en-US" sz="2100" b="1" i="0" u="none" strike="noStrike" cap="none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BB</a:t>
            </a:r>
            <a:r>
              <a:rPr lang="en-US" sz="21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: </a:t>
            </a:r>
            <a:r>
              <a:rPr lang="en-US" sz="210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RR for </a:t>
            </a:r>
            <a:r>
              <a:rPr lang="en-US" sz="21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red</a:t>
            </a:r>
            <a:r>
              <a:rPr lang="en-US" sz="210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value</a:t>
            </a:r>
            <a:r>
              <a:rPr lang="en-US" sz="21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10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GG for </a:t>
            </a:r>
            <a:r>
              <a:rPr lang="en-US" sz="21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green</a:t>
            </a:r>
            <a:r>
              <a:rPr lang="en-US" sz="210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value</a:t>
            </a:r>
            <a:r>
              <a:rPr lang="en-US" sz="21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and </a:t>
            </a:r>
            <a:r>
              <a:rPr lang="en-US" sz="210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BB for </a:t>
            </a:r>
            <a:r>
              <a:rPr lang="en-US" sz="21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blue</a:t>
            </a:r>
            <a:r>
              <a:rPr lang="en-US" sz="210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value</a:t>
            </a:r>
            <a:r>
              <a:rPr lang="en-US" sz="21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 These hexadecimal values specifies the colors. All values should be in between </a:t>
            </a:r>
            <a:r>
              <a:rPr lang="en-US" sz="21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00 </a:t>
            </a:r>
            <a:r>
              <a:rPr lang="en-US" sz="210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and</a:t>
            </a:r>
            <a:r>
              <a:rPr lang="en-US" sz="21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 FF</a:t>
            </a:r>
            <a:r>
              <a:rPr lang="en-US" sz="21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sz="21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283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43434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55" name="Google Shape;4155;p283"/>
          <p:cNvSpPr txBox="1"/>
          <p:nvPr/>
        </p:nvSpPr>
        <p:spPr>
          <a:xfrm>
            <a:off x="157200" y="1190075"/>
            <a:ext cx="4292400" cy="3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    color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3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3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3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3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3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rgba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(0, </a:t>
            </a:r>
            <a:r>
              <a:rPr lang="en-US" sz="13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3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3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.5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3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#00ff00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6" name="Google Shape;4156;p283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36624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7" name="Google Shape;4157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400" y="1504813"/>
            <a:ext cx="4339299" cy="3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8" name="Google Shape;4158;p283"/>
          <p:cNvPicPr preferRelativeResize="0"/>
          <p:nvPr/>
        </p:nvPicPr>
        <p:blipFill rotWithShape="1">
          <a:blip r:embed="rId4">
            <a:alphaModFix/>
          </a:blip>
          <a:srcRect l="1068"/>
          <a:stretch/>
        </p:blipFill>
        <p:spPr>
          <a:xfrm>
            <a:off x="4726775" y="2395625"/>
            <a:ext cx="4246551" cy="4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9" name="Google Shape;4159;p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850" y="3397875"/>
            <a:ext cx="4292400" cy="3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0" name="Google Shape;4160;p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850" y="4266425"/>
            <a:ext cx="4292400" cy="39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284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6" name="Google Shape;4166;p284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7" name="Google Shape;4167;p284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8" name="Google Shape;4168;p284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9" name="Google Shape;4169;p284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0" name="Google Shape;4170;p284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1" name="Google Shape;4171;p284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2" name="Google Shape;4172;p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73" name="Google Shape;4173;p284"/>
          <p:cNvSpPr txBox="1"/>
          <p:nvPr/>
        </p:nvSpPr>
        <p:spPr>
          <a:xfrm>
            <a:off x="3568051" y="725825"/>
            <a:ext cx="2007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 Family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4" name="Google Shape;4174;p284"/>
          <p:cNvSpPr txBox="1"/>
          <p:nvPr/>
        </p:nvSpPr>
        <p:spPr>
          <a:xfrm>
            <a:off x="1173750" y="1805700"/>
            <a:ext cx="65619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font-family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font-family property defines the font family name for </a:t>
            </a: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an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element.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p258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4" name="Google Shape;3754;p258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Google Shape;3755;p258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Google Shape;3756;p258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p258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8" name="Google Shape;3758;p258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9" name="Google Shape;3759;p258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0" name="Google Shape;3760;p2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3761" name="Google Shape;3761;p258"/>
          <p:cNvSpPr txBox="1"/>
          <p:nvPr/>
        </p:nvSpPr>
        <p:spPr>
          <a:xfrm>
            <a:off x="3009005" y="680700"/>
            <a:ext cx="31260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Purpose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2" name="Google Shape;3762;p258"/>
          <p:cNvSpPr txBox="1"/>
          <p:nvPr/>
        </p:nvSpPr>
        <p:spPr>
          <a:xfrm>
            <a:off x="616650" y="1926000"/>
            <a:ext cx="7910700" cy="12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Kuregori can be used as your </a:t>
            </a:r>
            <a:r>
              <a:rPr lang="en-US" sz="26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virtual</a:t>
            </a:r>
            <a:r>
              <a:rPr lang="en-US" sz="2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tutor in Slack</a:t>
            </a:r>
            <a:endParaRPr sz="26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You can make good use of it for </a:t>
            </a:r>
            <a:r>
              <a:rPr lang="en-US" sz="26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self-learning</a:t>
            </a:r>
            <a:r>
              <a:rPr lang="en-US" sz="26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endParaRPr sz="26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285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FONT-FAMILY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81" name="Google Shape;4181;p285"/>
          <p:cNvGrpSpPr/>
          <p:nvPr/>
        </p:nvGrpSpPr>
        <p:grpSpPr>
          <a:xfrm>
            <a:off x="762000" y="1181100"/>
            <a:ext cx="2476575" cy="3299400"/>
            <a:chOff x="1381760" y="1584960"/>
            <a:chExt cx="3302100" cy="4399200"/>
          </a:xfrm>
        </p:grpSpPr>
        <p:sp>
          <p:nvSpPr>
            <p:cNvPr id="4182" name="Google Shape;4182;p285"/>
            <p:cNvSpPr/>
            <p:nvPr/>
          </p:nvSpPr>
          <p:spPr>
            <a:xfrm>
              <a:off x="1381760" y="1584960"/>
              <a:ext cx="3302100" cy="4399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E55A4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83" name="Google Shape;4183;p285"/>
            <p:cNvSpPr txBox="1"/>
            <p:nvPr/>
          </p:nvSpPr>
          <p:spPr>
            <a:xfrm>
              <a:off x="1524000" y="2884051"/>
              <a:ext cx="3017400" cy="264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0"/>
                <a:buFont typeface="Arial"/>
                <a:buNone/>
              </a:pPr>
              <a:r>
                <a:rPr lang="en-US" sz="12500" b="0" i="0" u="none" strike="noStrike" cap="none">
                  <a:solidFill>
                    <a:srgbClr val="E55A4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</a:t>
              </a:r>
              <a:endParaRPr sz="12500" b="0" i="0" u="none" strike="noStrike" cap="none">
                <a:solidFill>
                  <a:srgbClr val="E55A4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84" name="Google Shape;4184;p285"/>
            <p:cNvSpPr txBox="1"/>
            <p:nvPr/>
          </p:nvSpPr>
          <p:spPr>
            <a:xfrm>
              <a:off x="1524000" y="1882716"/>
              <a:ext cx="3017400" cy="52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E55A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SERIF</a:t>
              </a:r>
              <a:endParaRPr sz="2100" b="0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5" name="Google Shape;4185;p285"/>
          <p:cNvGrpSpPr/>
          <p:nvPr/>
        </p:nvGrpSpPr>
        <p:grpSpPr>
          <a:xfrm>
            <a:off x="3345180" y="1181100"/>
            <a:ext cx="2476575" cy="3299400"/>
            <a:chOff x="1381760" y="1584960"/>
            <a:chExt cx="3302100" cy="4399200"/>
          </a:xfrm>
        </p:grpSpPr>
        <p:sp>
          <p:nvSpPr>
            <p:cNvPr id="4186" name="Google Shape;4186;p285"/>
            <p:cNvSpPr/>
            <p:nvPr/>
          </p:nvSpPr>
          <p:spPr>
            <a:xfrm>
              <a:off x="1381760" y="1584960"/>
              <a:ext cx="3302100" cy="4399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E55A4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87" name="Google Shape;4187;p285"/>
            <p:cNvSpPr txBox="1"/>
            <p:nvPr/>
          </p:nvSpPr>
          <p:spPr>
            <a:xfrm>
              <a:off x="1524000" y="2884051"/>
              <a:ext cx="3017400" cy="26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0"/>
                <a:buFont typeface="Arial"/>
                <a:buNone/>
              </a:pPr>
              <a:r>
                <a:rPr lang="en-US" sz="12500" b="0" i="0" u="none" strike="noStrike" cap="none">
                  <a:solidFill>
                    <a:srgbClr val="E55A43"/>
                  </a:solidFill>
                  <a:latin typeface="Arial"/>
                  <a:ea typeface="Arial"/>
                  <a:cs typeface="Arial"/>
                  <a:sym typeface="Arial"/>
                </a:rPr>
                <a:t>im</a:t>
              </a:r>
              <a:endParaRPr sz="12500" b="0" i="0" u="none" strike="noStrike" cap="none">
                <a:solidFill>
                  <a:srgbClr val="E55A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285"/>
            <p:cNvSpPr txBox="1"/>
            <p:nvPr/>
          </p:nvSpPr>
          <p:spPr>
            <a:xfrm>
              <a:off x="1524000" y="1882716"/>
              <a:ext cx="3017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E55A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SANS- SERIF</a:t>
              </a:r>
              <a:endParaRPr sz="2100" b="0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9" name="Google Shape;4189;p285"/>
          <p:cNvGrpSpPr/>
          <p:nvPr/>
        </p:nvGrpSpPr>
        <p:grpSpPr>
          <a:xfrm>
            <a:off x="5928360" y="1181100"/>
            <a:ext cx="2476575" cy="3299400"/>
            <a:chOff x="1381760" y="1584960"/>
            <a:chExt cx="3302100" cy="4399200"/>
          </a:xfrm>
        </p:grpSpPr>
        <p:sp>
          <p:nvSpPr>
            <p:cNvPr id="4190" name="Google Shape;4190;p285"/>
            <p:cNvSpPr/>
            <p:nvPr/>
          </p:nvSpPr>
          <p:spPr>
            <a:xfrm>
              <a:off x="1381760" y="1584960"/>
              <a:ext cx="3302100" cy="4399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E55A4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91" name="Google Shape;4191;p285"/>
            <p:cNvSpPr txBox="1"/>
            <p:nvPr/>
          </p:nvSpPr>
          <p:spPr>
            <a:xfrm>
              <a:off x="1524000" y="2884051"/>
              <a:ext cx="3017400" cy="26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0"/>
                <a:buFont typeface="Arial"/>
                <a:buNone/>
              </a:pPr>
              <a:r>
                <a:rPr lang="en-US" sz="12500" b="0" i="0" u="none" strike="noStrike" cap="none">
                  <a:solidFill>
                    <a:srgbClr val="E55A43"/>
                  </a:solidFill>
                  <a:latin typeface="Consolas"/>
                  <a:ea typeface="Consolas"/>
                  <a:cs typeface="Consolas"/>
                  <a:sym typeface="Consolas"/>
                </a:rPr>
                <a:t>im</a:t>
              </a:r>
              <a:endParaRPr sz="12500" b="0" i="0" u="none" strike="noStrike" cap="none">
                <a:solidFill>
                  <a:srgbClr val="E55A4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192" name="Google Shape;4192;p285"/>
            <p:cNvSpPr txBox="1"/>
            <p:nvPr/>
          </p:nvSpPr>
          <p:spPr>
            <a:xfrm>
              <a:off x="1524000" y="1882716"/>
              <a:ext cx="3017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E55A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MONOSPACE</a:t>
              </a:r>
              <a:endParaRPr sz="2100" b="0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p286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Google Shape;4198;p286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286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286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286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2" name="Google Shape;4202;p286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3" name="Google Shape;4203;p286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4" name="Google Shape;4204;p2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205" name="Google Shape;4205;p286"/>
          <p:cNvSpPr txBox="1"/>
          <p:nvPr/>
        </p:nvSpPr>
        <p:spPr>
          <a:xfrm>
            <a:off x="2992200" y="725825"/>
            <a:ext cx="31596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Kinds of Font Family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6" name="Google Shape;4206;p286"/>
          <p:cNvSpPr txBox="1"/>
          <p:nvPr/>
        </p:nvSpPr>
        <p:spPr>
          <a:xfrm>
            <a:off x="1291050" y="1462925"/>
            <a:ext cx="6561900" cy="2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leway"/>
              <a:buChar char="●"/>
            </a:pPr>
            <a:r>
              <a:rPr lang="en-US" sz="26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serif</a:t>
            </a:r>
            <a:r>
              <a:rPr lang="en-US" sz="26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-</a:t>
            </a: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fonts that have finishing strokes or “tails” at the end</a:t>
            </a:r>
            <a:endParaRPr sz="2600" b="0" i="0" u="none" strike="noStrike" cap="non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leway"/>
              <a:buChar char="●"/>
            </a:pPr>
            <a:r>
              <a:rPr lang="en-US" sz="26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sans-serif </a:t>
            </a:r>
            <a:r>
              <a:rPr lang="en-US" sz="26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-</a:t>
            </a: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fonts that do not have “tails” or just have have plain ends</a:t>
            </a:r>
            <a:endParaRPr sz="2600" b="0" i="0" u="none" strike="noStrike" cap="non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leway"/>
              <a:buChar char="●"/>
            </a:pPr>
            <a:r>
              <a:rPr lang="en-US" sz="26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monospace </a:t>
            </a:r>
            <a:r>
              <a:rPr lang="en-US" sz="26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-</a:t>
            </a: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fonts that have the same fixed width</a:t>
            </a:r>
            <a:endParaRPr sz="2600" b="0" i="0" u="none" strike="noStrike" cap="non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287"/>
          <p:cNvSpPr/>
          <p:nvPr/>
        </p:nvSpPr>
        <p:spPr>
          <a:xfrm>
            <a:off x="0" y="0"/>
            <a:ext cx="4606800" cy="5143500"/>
          </a:xfrm>
          <a:prstGeom prst="rect">
            <a:avLst/>
          </a:prstGeom>
          <a:solidFill>
            <a:srgbClr val="43434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3" name="Google Shape;4213;p287"/>
          <p:cNvSpPr txBox="1"/>
          <p:nvPr/>
        </p:nvSpPr>
        <p:spPr>
          <a:xfrm>
            <a:off x="157200" y="1245100"/>
            <a:ext cx="4292400" cy="3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05725" rIns="205725" bIns="205725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    font-family</a:t>
            </a: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5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serif</a:t>
            </a: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    font-family</a:t>
            </a: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5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    font-family</a:t>
            </a: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5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monospace</a:t>
            </a: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4" name="Google Shape;4214;p287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36624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 Family</a:t>
            </a: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5" name="Google Shape;4215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850" y="1478885"/>
            <a:ext cx="4292399" cy="69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6" name="Google Shape;4216;p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850" y="2702750"/>
            <a:ext cx="4292398" cy="6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7" name="Google Shape;4217;p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849" y="3848750"/>
            <a:ext cx="4292401" cy="49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p288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3" name="Google Shape;4223;p288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4" name="Google Shape;4224;p288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5" name="Google Shape;4225;p288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6" name="Google Shape;4226;p288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288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Google Shape;4228;p288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9" name="Google Shape;4229;p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230" name="Google Shape;4230;p288"/>
          <p:cNvSpPr txBox="1"/>
          <p:nvPr/>
        </p:nvSpPr>
        <p:spPr>
          <a:xfrm>
            <a:off x="3568051" y="725825"/>
            <a:ext cx="2007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 Size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1" name="Google Shape;4231;p288"/>
          <p:cNvSpPr txBox="1"/>
          <p:nvPr/>
        </p:nvSpPr>
        <p:spPr>
          <a:xfrm>
            <a:off x="1173750" y="1805700"/>
            <a:ext cx="65619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font-size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font-size property defines the size of the </a:t>
            </a: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font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Font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size </a:t>
            </a: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may be defined in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px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em</a:t>
            </a:r>
            <a:r>
              <a:rPr lang="en-US" sz="260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 %</a:t>
            </a: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sz="260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289"/>
          <p:cNvSpPr/>
          <p:nvPr/>
        </p:nvSpPr>
        <p:spPr>
          <a:xfrm>
            <a:off x="4520350" y="0"/>
            <a:ext cx="4623900" cy="516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8" name="Google Shape;4238;p289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 SIZE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9" name="Google Shape;4239;p289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font-size-10 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10px;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font-size-20 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20px;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font-size-30 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30px;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font-size-40 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40px;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font-size-50 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50px;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40" name="Google Shape;4240;p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5125" y="345337"/>
            <a:ext cx="2674350" cy="44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p290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6" name="Google Shape;4246;p290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7" name="Google Shape;4247;p290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8" name="Google Shape;4248;p290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9" name="Google Shape;4249;p290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0" name="Google Shape;4250;p290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p290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2" name="Google Shape;4252;p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253" name="Google Shape;4253;p290"/>
          <p:cNvSpPr txBox="1"/>
          <p:nvPr/>
        </p:nvSpPr>
        <p:spPr>
          <a:xfrm>
            <a:off x="3568051" y="725825"/>
            <a:ext cx="2007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 Weight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4" name="Google Shape;4254;p290"/>
          <p:cNvSpPr txBox="1"/>
          <p:nvPr/>
        </p:nvSpPr>
        <p:spPr>
          <a:xfrm>
            <a:off x="1173750" y="1441000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font-weight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font-weight property defines the weight or how thick of thin the font is.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values for font-weight are: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bold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normal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lighter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or from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100 to 900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sz="2600" b="1" i="0" u="none" strike="noStrike" cap="none">
              <a:solidFill>
                <a:srgbClr val="43434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p291"/>
          <p:cNvSpPr/>
          <p:nvPr/>
        </p:nvSpPr>
        <p:spPr>
          <a:xfrm>
            <a:off x="4520350" y="0"/>
            <a:ext cx="4623900" cy="516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1" name="Google Shape;4261;p291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 WEIGHT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2" name="Google Shape;4262;p291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font-weight-bold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bold;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font-weight-bolder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bolder;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font-weight-lighter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lighter;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font-weight-100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100;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font-weight-500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500;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font-weight-900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900;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63" name="Google Shape;4263;p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1450" y="972800"/>
            <a:ext cx="1184400" cy="31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292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9" name="Google Shape;4269;p292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0" name="Google Shape;4270;p292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1" name="Google Shape;4271;p292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2" name="Google Shape;4272;p292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3" name="Google Shape;4273;p292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4" name="Google Shape;4274;p292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5" name="Google Shape;4275;p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276" name="Google Shape;4276;p292"/>
          <p:cNvSpPr txBox="1"/>
          <p:nvPr/>
        </p:nvSpPr>
        <p:spPr>
          <a:xfrm>
            <a:off x="3568051" y="725825"/>
            <a:ext cx="2007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 Style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7" name="Google Shape;4277;p292"/>
          <p:cNvSpPr txBox="1"/>
          <p:nvPr/>
        </p:nvSpPr>
        <p:spPr>
          <a:xfrm>
            <a:off x="1173750" y="1441000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font-style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font-style property specifies the font style of the text.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values for font-style are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normal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italic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oblique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293"/>
          <p:cNvSpPr/>
          <p:nvPr/>
        </p:nvSpPr>
        <p:spPr>
          <a:xfrm>
            <a:off x="4520350" y="0"/>
            <a:ext cx="4623900" cy="516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4" name="Google Shape;4284;p293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 STYLE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5" name="Google Shape;4285;p293"/>
          <p:cNvSpPr txBox="1"/>
          <p:nvPr/>
        </p:nvSpPr>
        <p:spPr>
          <a:xfrm>
            <a:off x="666700" y="792275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font-style-normal 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normal;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font-style-italic 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italic;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font-style-oblique 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oblique;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5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86" name="Google Shape;4286;p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650" y="1676775"/>
            <a:ext cx="12573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294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2" name="Google Shape;4292;p294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3" name="Google Shape;4293;p294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4" name="Google Shape;4294;p294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5" name="Google Shape;4295;p294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6" name="Google Shape;4296;p294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7" name="Google Shape;4297;p294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8" name="Google Shape;4298;p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299" name="Google Shape;4299;p294"/>
          <p:cNvSpPr txBox="1"/>
          <p:nvPr/>
        </p:nvSpPr>
        <p:spPr>
          <a:xfrm>
            <a:off x="3192450" y="725825"/>
            <a:ext cx="2759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Transform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0" name="Google Shape;4300;p294"/>
          <p:cNvSpPr txBox="1"/>
          <p:nvPr/>
        </p:nvSpPr>
        <p:spPr>
          <a:xfrm>
            <a:off x="1173750" y="1441000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text-transform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text-transform property specifies the capitalization of the text.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values for text-transform are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uppercase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lowercase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capitalize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4"/>
        </a:solidFill>
        <a:effectLst/>
      </p:bgPr>
    </p:bg>
    <p:spTree>
      <p:nvGrpSpPr>
        <p:cNvPr id="1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8" name="Google Shape;3768;p259"/>
          <p:cNvGrpSpPr/>
          <p:nvPr/>
        </p:nvGrpSpPr>
        <p:grpSpPr>
          <a:xfrm>
            <a:off x="8296159" y="107635"/>
            <a:ext cx="794315" cy="304701"/>
            <a:chOff x="10739120" y="341100"/>
            <a:chExt cx="1229400" cy="471600"/>
          </a:xfrm>
        </p:grpSpPr>
        <p:sp>
          <p:nvSpPr>
            <p:cNvPr id="3769" name="Google Shape;3769;p259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770" name="Google Shape;3770;p2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1" name="Google Shape;3771;p259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45465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Instructions 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2" name="Google Shape;3772;p259"/>
          <p:cNvSpPr txBox="1"/>
          <p:nvPr/>
        </p:nvSpPr>
        <p:spPr>
          <a:xfrm>
            <a:off x="7183500" y="4743300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Milestone 2</a:t>
            </a:r>
            <a:endParaRPr sz="14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3" name="Google Shape;3773;p259"/>
          <p:cNvSpPr txBox="1"/>
          <p:nvPr/>
        </p:nvSpPr>
        <p:spPr>
          <a:xfrm>
            <a:off x="129025" y="122137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74" name="Google Shape;3774;p259"/>
          <p:cNvSpPr txBox="1"/>
          <p:nvPr/>
        </p:nvSpPr>
        <p:spPr>
          <a:xfrm>
            <a:off x="197825" y="1032150"/>
            <a:ext cx="4601700" cy="4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AutoNum type="arabicPeriod"/>
            </a:pP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Go to </a:t>
            </a:r>
            <a:r>
              <a:rPr lang="en-US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Slack (Kredo Online Camp) Workspace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AutoNum type="arabicPeriod"/>
            </a:pP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Go to the channels: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AutoNum type="alphaLcPeriod"/>
            </a:pP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#1-2-IT-Kredo Q&amp;A Corner for programming-related questions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AutoNum type="alphaLcPeriod"/>
            </a:pP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#1-3-English-Kredo Q&amp;A Corner for english-related questions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AutoNum type="arabicPeriod"/>
            </a:pP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Type “</a:t>
            </a:r>
            <a:r>
              <a:rPr lang="en-US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@クレゴリくん” </a:t>
            </a: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 to mention Kuregori.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AutoNum type="arabicPeriod"/>
            </a:pP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After mentioning him, input your request or questions for him.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AutoNum type="arabicPeriod"/>
            </a:pPr>
            <a:r>
              <a:rPr lang="en-US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Send!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Note</a:t>
            </a: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: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Mention </a:t>
            </a:r>
            <a:r>
              <a:rPr lang="en-US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@クレゴリくん</a:t>
            </a:r>
            <a:r>
              <a:rPr lang="en-US" i="1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 again if you have additional messages</a:t>
            </a:r>
            <a:endParaRPr i="1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75" name="Google Shape;3775;p259"/>
          <p:cNvSpPr/>
          <p:nvPr/>
        </p:nvSpPr>
        <p:spPr>
          <a:xfrm>
            <a:off x="722525" y="1682525"/>
            <a:ext cx="3707100" cy="1083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259"/>
          <p:cNvSpPr/>
          <p:nvPr/>
        </p:nvSpPr>
        <p:spPr>
          <a:xfrm>
            <a:off x="722525" y="2827375"/>
            <a:ext cx="3707100" cy="304800"/>
          </a:xfrm>
          <a:prstGeom prst="rect">
            <a:avLst/>
          </a:prstGeom>
          <a:noFill/>
          <a:ln w="28575" cap="flat" cmpd="sng">
            <a:solidFill>
              <a:srgbClr val="658E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7" name="Google Shape;3777;p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125" y="1772900"/>
            <a:ext cx="2875235" cy="7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8" name="Google Shape;3778;p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371" y="2615879"/>
            <a:ext cx="2864975" cy="9644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9" name="Google Shape;3779;p259"/>
          <p:cNvCxnSpPr>
            <a:stCxn id="3776" idx="3"/>
            <a:endCxn id="3778" idx="1"/>
          </p:cNvCxnSpPr>
          <p:nvPr/>
        </p:nvCxnSpPr>
        <p:spPr>
          <a:xfrm>
            <a:off x="4429625" y="2979775"/>
            <a:ext cx="1363800" cy="118200"/>
          </a:xfrm>
          <a:prstGeom prst="straightConnector1">
            <a:avLst/>
          </a:prstGeom>
          <a:noFill/>
          <a:ln w="28575" cap="flat" cmpd="sng">
            <a:solidFill>
              <a:srgbClr val="658EA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780" name="Google Shape;3780;p259"/>
          <p:cNvCxnSpPr>
            <a:stCxn id="3775" idx="3"/>
            <a:endCxn id="3777" idx="1"/>
          </p:cNvCxnSpPr>
          <p:nvPr/>
        </p:nvCxnSpPr>
        <p:spPr>
          <a:xfrm rot="10800000" flipH="1">
            <a:off x="4429625" y="2136875"/>
            <a:ext cx="1353600" cy="8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295"/>
          <p:cNvSpPr/>
          <p:nvPr/>
        </p:nvSpPr>
        <p:spPr>
          <a:xfrm>
            <a:off x="4520350" y="0"/>
            <a:ext cx="4623900" cy="516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7" name="Google Shape;4307;p295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TRANSFORM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8" name="Google Shape;4308;p295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text-uppercase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text-transform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uppercase;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text-lowercase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text-transform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lowercase;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text-capitalize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text-transform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capitalize;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09" name="Google Shape;4309;p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6650" y="1596975"/>
            <a:ext cx="2189700" cy="19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296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5" name="Google Shape;4315;p296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6" name="Google Shape;4316;p296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7" name="Google Shape;4317;p296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8" name="Google Shape;4318;p296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9" name="Google Shape;4319;p296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296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1" name="Google Shape;4321;p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322" name="Google Shape;4322;p296"/>
          <p:cNvSpPr txBox="1"/>
          <p:nvPr/>
        </p:nvSpPr>
        <p:spPr>
          <a:xfrm>
            <a:off x="3192450" y="725825"/>
            <a:ext cx="2759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Decoration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3" name="Google Shape;4323;p296"/>
          <p:cNvSpPr txBox="1"/>
          <p:nvPr/>
        </p:nvSpPr>
        <p:spPr>
          <a:xfrm>
            <a:off x="1173750" y="1441000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text-decoration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text-decoration property specifies the decoration to the text.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values for text-decoration are: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overline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underline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line-through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p297"/>
          <p:cNvSpPr/>
          <p:nvPr/>
        </p:nvSpPr>
        <p:spPr>
          <a:xfrm>
            <a:off x="4520350" y="0"/>
            <a:ext cx="4623900" cy="516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0" name="Google Shape;4330;p297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DECORATION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1" name="Google Shape;4331;p297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text-overline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overline;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text-line-through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line-through;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text-underline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underline;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32" name="Google Shape;4332;p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9238" y="1375388"/>
            <a:ext cx="1986125" cy="23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p298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8" name="Google Shape;4338;p298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9" name="Google Shape;4339;p298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0" name="Google Shape;4340;p298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Google Shape;4341;p298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2" name="Google Shape;4342;p298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3" name="Google Shape;4343;p298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4" name="Google Shape;4344;p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345" name="Google Shape;4345;p298"/>
          <p:cNvSpPr txBox="1"/>
          <p:nvPr/>
        </p:nvSpPr>
        <p:spPr>
          <a:xfrm>
            <a:off x="3192450" y="725825"/>
            <a:ext cx="2759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Align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6" name="Google Shape;4346;p298"/>
          <p:cNvSpPr txBox="1"/>
          <p:nvPr/>
        </p:nvSpPr>
        <p:spPr>
          <a:xfrm>
            <a:off x="1173750" y="1441000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text-align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text-align specifies the alignment of the text.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values for text-align are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left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center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right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299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ALIGN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3" name="Google Shape;4353;p299"/>
          <p:cNvSpPr/>
          <p:nvPr/>
        </p:nvSpPr>
        <p:spPr>
          <a:xfrm>
            <a:off x="771575" y="1036450"/>
            <a:ext cx="7600800" cy="514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LEFT</a:t>
            </a:r>
            <a:endParaRPr sz="3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4" name="Google Shape;4354;p299"/>
          <p:cNvSpPr/>
          <p:nvPr/>
        </p:nvSpPr>
        <p:spPr>
          <a:xfrm>
            <a:off x="771596" y="1501450"/>
            <a:ext cx="7600800" cy="465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CENTER</a:t>
            </a:r>
            <a:endParaRPr sz="3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5" name="Google Shape;4355;p299"/>
          <p:cNvSpPr/>
          <p:nvPr/>
        </p:nvSpPr>
        <p:spPr>
          <a:xfrm>
            <a:off x="771617" y="1916950"/>
            <a:ext cx="7600800" cy="514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RIGHT</a:t>
            </a:r>
            <a:endParaRPr sz="3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6" name="Google Shape;4356;p299"/>
          <p:cNvSpPr txBox="1"/>
          <p:nvPr/>
        </p:nvSpPr>
        <p:spPr>
          <a:xfrm>
            <a:off x="2681825" y="2776850"/>
            <a:ext cx="4064100" cy="1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{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center;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300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2" name="Google Shape;4362;p300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3" name="Google Shape;4363;p300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4" name="Google Shape;4364;p300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5" name="Google Shape;4365;p300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6" name="Google Shape;4366;p300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7" name="Google Shape;4367;p300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8" name="Google Shape;4368;p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369" name="Google Shape;4369;p300"/>
          <p:cNvSpPr txBox="1"/>
          <p:nvPr/>
        </p:nvSpPr>
        <p:spPr>
          <a:xfrm>
            <a:off x="3192450" y="725825"/>
            <a:ext cx="2759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Shadow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0" name="Google Shape;4370;p300"/>
          <p:cNvSpPr txBox="1"/>
          <p:nvPr/>
        </p:nvSpPr>
        <p:spPr>
          <a:xfrm>
            <a:off x="1291050" y="1431675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text-shadow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text-shadow adds a shadow to the text.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syntax of text-shadow is: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3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371" name="Google Shape;4371;p300"/>
          <p:cNvSpPr/>
          <p:nvPr/>
        </p:nvSpPr>
        <p:spPr>
          <a:xfrm>
            <a:off x="1268850" y="3355675"/>
            <a:ext cx="6606300" cy="609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text-shadow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h-shadow v-shadow blur-radius color;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p301"/>
          <p:cNvSpPr/>
          <p:nvPr/>
        </p:nvSpPr>
        <p:spPr>
          <a:xfrm>
            <a:off x="4520350" y="0"/>
            <a:ext cx="4623900" cy="516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8" name="Google Shape;4378;p301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SHADOW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9" name="Google Shape;4379;p301"/>
          <p:cNvSpPr txBox="1"/>
          <p:nvPr/>
        </p:nvSpPr>
        <p:spPr>
          <a:xfrm>
            <a:off x="616625" y="1970700"/>
            <a:ext cx="3204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text-shadow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text-shadow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2px 2px 3px #961204;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80" name="Google Shape;4380;p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061" y="2163413"/>
            <a:ext cx="1670475" cy="8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p302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6" name="Google Shape;4386;p302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7" name="Google Shape;4387;p302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8" name="Google Shape;4388;p302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9" name="Google Shape;4389;p302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0" name="Google Shape;4390;p302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1" name="Google Shape;4391;p302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2" name="Google Shape;4392;p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393" name="Google Shape;4393;p302"/>
          <p:cNvSpPr txBox="1"/>
          <p:nvPr/>
        </p:nvSpPr>
        <p:spPr>
          <a:xfrm>
            <a:off x="3192450" y="725825"/>
            <a:ext cx="2759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Indent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4" name="Google Shape;4394;p302"/>
          <p:cNvSpPr txBox="1"/>
          <p:nvPr/>
        </p:nvSpPr>
        <p:spPr>
          <a:xfrm>
            <a:off x="1173750" y="1291900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text-indent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text-indent property specifies the indentation for the first line of a text/paragraph.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values for text-indent can be</a:t>
            </a: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in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px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%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,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em</a:t>
            </a:r>
            <a:endParaRPr sz="2600" b="1" i="0" u="none" strike="noStrike" cap="none">
              <a:solidFill>
                <a:srgbClr val="43434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p303"/>
          <p:cNvSpPr/>
          <p:nvPr/>
        </p:nvSpPr>
        <p:spPr>
          <a:xfrm>
            <a:off x="4520350" y="0"/>
            <a:ext cx="4623900" cy="516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1" name="Google Shape;4401;p303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 INDENT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2" name="Google Shape;4402;p303"/>
          <p:cNvSpPr txBox="1"/>
          <p:nvPr/>
        </p:nvSpPr>
        <p:spPr>
          <a:xfrm>
            <a:off x="644575" y="828450"/>
            <a:ext cx="32049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text-indent-px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text-indent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50px;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text-indent-percent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text-indent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5%;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text-indent-em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text-indent</a:t>
            </a: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5em;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03" name="Google Shape;4403;p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5763" y="233350"/>
            <a:ext cx="385762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304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Google Shape;4409;p304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0" name="Google Shape;4410;p304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1" name="Google Shape;4411;p304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2" name="Google Shape;4412;p304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3" name="Google Shape;4413;p304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4" name="Google Shape;4414;p304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5" name="Google Shape;4415;p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416" name="Google Shape;4416;p304"/>
          <p:cNvSpPr txBox="1"/>
          <p:nvPr/>
        </p:nvSpPr>
        <p:spPr>
          <a:xfrm>
            <a:off x="3192450" y="725825"/>
            <a:ext cx="2759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Letter Spacing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7" name="Google Shape;4417;p304"/>
          <p:cNvSpPr txBox="1"/>
          <p:nvPr/>
        </p:nvSpPr>
        <p:spPr>
          <a:xfrm>
            <a:off x="1173750" y="1291900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letter-spacing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letter-spacing property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increases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or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decreases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spacing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in between the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letters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in a text.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values for letter-spacing can be in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px</a:t>
            </a:r>
            <a:endParaRPr sz="2600" b="1" i="0" u="none" strike="noStrike" cap="none">
              <a:solidFill>
                <a:srgbClr val="43434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4"/>
        </a:solidFill>
        <a:effectLst/>
      </p:bgPr>
    </p:bg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6" name="Google Shape;3786;p260"/>
          <p:cNvGrpSpPr/>
          <p:nvPr/>
        </p:nvGrpSpPr>
        <p:grpSpPr>
          <a:xfrm>
            <a:off x="8296159" y="107635"/>
            <a:ext cx="794315" cy="304701"/>
            <a:chOff x="10739120" y="341100"/>
            <a:chExt cx="1229400" cy="471600"/>
          </a:xfrm>
        </p:grpSpPr>
        <p:sp>
          <p:nvSpPr>
            <p:cNvPr id="3787" name="Google Shape;3787;p260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788" name="Google Shape;3788;p2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9" name="Google Shape;3789;p260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45465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 HTML Code 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0" name="Google Shape;3790;p260"/>
          <p:cNvSpPr txBox="1"/>
          <p:nvPr/>
        </p:nvSpPr>
        <p:spPr>
          <a:xfrm>
            <a:off x="7183500" y="4743300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Milestone 2</a:t>
            </a:r>
            <a:endParaRPr sz="14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1" name="Google Shape;3791;p260"/>
          <p:cNvSpPr txBox="1"/>
          <p:nvPr/>
        </p:nvSpPr>
        <p:spPr>
          <a:xfrm>
            <a:off x="129025" y="122137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92" name="Google Shape;3792;p260"/>
          <p:cNvSpPr txBox="1"/>
          <p:nvPr/>
        </p:nvSpPr>
        <p:spPr>
          <a:xfrm>
            <a:off x="197825" y="1032150"/>
            <a:ext cx="3965100" cy="3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1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Light"/>
              <a:buChar char="●"/>
            </a:pPr>
            <a:r>
              <a:rPr lang="en-US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</a:t>
            </a: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Add an image to an HTML Page using the </a:t>
            </a:r>
            <a:r>
              <a:rPr lang="en-US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&lt;img&gt; tag</a:t>
            </a: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. Make sure to include the alt attribute.”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“Create a link to an external website using the </a:t>
            </a:r>
            <a:r>
              <a:rPr lang="en-US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&lt;a&gt; tag</a:t>
            </a: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.”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“Use the </a:t>
            </a:r>
            <a:r>
              <a:rPr lang="en-US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&lt;ul&gt;</a:t>
            </a: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-US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&lt;li&gt;</a:t>
            </a: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 tags to create an unordered list on an HTML Page.”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400"/>
              <a:buFont typeface="Raleway Light"/>
              <a:buChar char="●"/>
            </a:pP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“Use the </a:t>
            </a:r>
            <a:r>
              <a:rPr lang="en-US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&lt;table&gt; </a:t>
            </a:r>
            <a:r>
              <a:rPr lang="en-US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tag to create a simple table on an HTML Page.”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793" name="Google Shape;3793;p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38" y="1148075"/>
            <a:ext cx="2465275" cy="9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Google Shape;3794;p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249" y="2155875"/>
            <a:ext cx="3219874" cy="26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5" name="Google Shape;3795;p260"/>
          <p:cNvSpPr/>
          <p:nvPr/>
        </p:nvSpPr>
        <p:spPr>
          <a:xfrm>
            <a:off x="688100" y="2313725"/>
            <a:ext cx="3096300" cy="585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96" name="Google Shape;3796;p260"/>
          <p:cNvCxnSpPr>
            <a:stCxn id="3795" idx="3"/>
            <a:endCxn id="3793" idx="1"/>
          </p:cNvCxnSpPr>
          <p:nvPr/>
        </p:nvCxnSpPr>
        <p:spPr>
          <a:xfrm rot="10800000" flipH="1">
            <a:off x="3784400" y="1621925"/>
            <a:ext cx="933900" cy="984300"/>
          </a:xfrm>
          <a:prstGeom prst="curvedConnector3">
            <a:avLst>
              <a:gd name="adj1" fmla="val 2764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97" name="Google Shape;3797;p260"/>
          <p:cNvSpPr txBox="1"/>
          <p:nvPr/>
        </p:nvSpPr>
        <p:spPr>
          <a:xfrm>
            <a:off x="7276500" y="1206213"/>
            <a:ext cx="186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Note:</a:t>
            </a:r>
            <a:br>
              <a:rPr lang="en-US" i="1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US" i="1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It might take Kuregori some time to reply.</a:t>
            </a:r>
            <a:endParaRPr i="1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98" name="Google Shape;3798;p260"/>
          <p:cNvSpPr txBox="1"/>
          <p:nvPr/>
        </p:nvSpPr>
        <p:spPr>
          <a:xfrm>
            <a:off x="329875" y="4449700"/>
            <a:ext cx="36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* Kuregori will reply using a thread.</a:t>
            </a:r>
            <a:endParaRPr i="1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3" name="Google Shape;4423;p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88" y="653770"/>
            <a:ext cx="8000424" cy="38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4" name="Google Shape;4424;p305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6498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LETTER SPACING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5" name="Google Shape;4425;p305"/>
          <p:cNvSpPr txBox="1"/>
          <p:nvPr/>
        </p:nvSpPr>
        <p:spPr>
          <a:xfrm>
            <a:off x="3649800" y="1530200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letter-spacing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6" name="Google Shape;4426;p305"/>
          <p:cNvSpPr txBox="1"/>
          <p:nvPr/>
        </p:nvSpPr>
        <p:spPr>
          <a:xfrm>
            <a:off x="4138500" y="2107925"/>
            <a:ext cx="2785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letter-spacing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7" name="Google Shape;4427;p305"/>
          <p:cNvSpPr txBox="1"/>
          <p:nvPr/>
        </p:nvSpPr>
        <p:spPr>
          <a:xfrm>
            <a:off x="5230600" y="2685650"/>
            <a:ext cx="2785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letter-spacing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20px;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8" name="Google Shape;4428;p305"/>
          <p:cNvSpPr txBox="1"/>
          <p:nvPr/>
        </p:nvSpPr>
        <p:spPr>
          <a:xfrm>
            <a:off x="6292975" y="3263375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letter-spacing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30px;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9" name="Google Shape;4429;p305"/>
          <p:cNvSpPr txBox="1"/>
          <p:nvPr/>
        </p:nvSpPr>
        <p:spPr>
          <a:xfrm>
            <a:off x="560700" y="4242825"/>
            <a:ext cx="2901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letter-spacing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p306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5" name="Google Shape;4435;p306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6" name="Google Shape;4436;p306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7" name="Google Shape;4437;p306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8" name="Google Shape;4438;p306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9" name="Google Shape;4439;p306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0" name="Google Shape;4440;p306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1" name="Google Shape;4441;p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442" name="Google Shape;4442;p306"/>
          <p:cNvSpPr txBox="1"/>
          <p:nvPr/>
        </p:nvSpPr>
        <p:spPr>
          <a:xfrm>
            <a:off x="3192450" y="725825"/>
            <a:ext cx="2759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Word Spacing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3" name="Google Shape;4443;p306"/>
          <p:cNvSpPr txBox="1"/>
          <p:nvPr/>
        </p:nvSpPr>
        <p:spPr>
          <a:xfrm>
            <a:off x="1173750" y="1291900"/>
            <a:ext cx="65619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word-spacing</a:t>
            </a:r>
            <a:endParaRPr sz="40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word-spacing property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increases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or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decreases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spacing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in between the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words </a:t>
            </a: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in a text.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600" b="0" i="0" u="none" strike="noStrike" cap="none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The values for letter-spacing can be in </a:t>
            </a:r>
            <a:r>
              <a:rPr lang="en-US" sz="2600" b="1" i="0" u="none" strike="noStrike" cap="none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px</a:t>
            </a:r>
            <a:endParaRPr sz="2600" b="1" i="0" u="none" strike="noStrike" cap="none">
              <a:solidFill>
                <a:srgbClr val="43434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307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6498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WORD SPACING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0" name="Google Shape;4450;p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312" y="597588"/>
            <a:ext cx="5867075" cy="39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1" name="Google Shape;4451;p307"/>
          <p:cNvSpPr txBox="1"/>
          <p:nvPr/>
        </p:nvSpPr>
        <p:spPr>
          <a:xfrm>
            <a:off x="5771388" y="1500513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word-spacing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2" name="Google Shape;4452;p307"/>
          <p:cNvSpPr txBox="1"/>
          <p:nvPr/>
        </p:nvSpPr>
        <p:spPr>
          <a:xfrm>
            <a:off x="5771388" y="2117838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word-spacing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20px;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3" name="Google Shape;4453;p307"/>
          <p:cNvSpPr txBox="1"/>
          <p:nvPr/>
        </p:nvSpPr>
        <p:spPr>
          <a:xfrm>
            <a:off x="5771388" y="2735163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word-spacing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30px;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4" name="Google Shape;4454;p307"/>
          <p:cNvSpPr txBox="1"/>
          <p:nvPr/>
        </p:nvSpPr>
        <p:spPr>
          <a:xfrm>
            <a:off x="5771388" y="3332688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word-spacing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40px;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5" name="Google Shape;4455;p307"/>
          <p:cNvSpPr txBox="1"/>
          <p:nvPr/>
        </p:nvSpPr>
        <p:spPr>
          <a:xfrm>
            <a:off x="5771388" y="3930213"/>
            <a:ext cx="2700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word-spacing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50px;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Google Shape;4460;p308"/>
          <p:cNvSpPr txBox="1">
            <a:spLocks noGrp="1"/>
          </p:cNvSpPr>
          <p:nvPr>
            <p:ph type="ctrTitle"/>
          </p:nvPr>
        </p:nvSpPr>
        <p:spPr>
          <a:xfrm flipH="1">
            <a:off x="1554450" y="3330123"/>
            <a:ext cx="41949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 Lists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61" name="Google Shape;4461;p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40" y="3459023"/>
            <a:ext cx="1002800" cy="10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2" name="Google Shape;4462;p308"/>
          <p:cNvCxnSpPr/>
          <p:nvPr/>
        </p:nvCxnSpPr>
        <p:spPr>
          <a:xfrm>
            <a:off x="1554450" y="3333063"/>
            <a:ext cx="0" cy="1254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p309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6498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LIST STYLE TYPE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9" name="Google Shape;4469;p309"/>
          <p:cNvSpPr txBox="1"/>
          <p:nvPr/>
        </p:nvSpPr>
        <p:spPr>
          <a:xfrm>
            <a:off x="1134575" y="929775"/>
            <a:ext cx="5123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UNORDERED LIST</a:t>
            </a:r>
            <a:endParaRPr sz="16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70" name="Google Shape;4470;p309"/>
          <p:cNvSpPr txBox="1"/>
          <p:nvPr/>
        </p:nvSpPr>
        <p:spPr>
          <a:xfrm>
            <a:off x="1134575" y="2835600"/>
            <a:ext cx="5123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ORDERED LIST</a:t>
            </a:r>
            <a:endParaRPr sz="16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71" name="Google Shape;4471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575" y="1393575"/>
            <a:ext cx="2642825" cy="12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2" name="Google Shape;4472;p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575" y="3299400"/>
            <a:ext cx="3275425" cy="15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p310"/>
          <p:cNvSpPr/>
          <p:nvPr/>
        </p:nvSpPr>
        <p:spPr>
          <a:xfrm>
            <a:off x="4520350" y="0"/>
            <a:ext cx="4623900" cy="516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9" name="Google Shape;4479;p310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1356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1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LIST STYLE POSITION</a:t>
            </a:r>
            <a:endParaRPr sz="1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0" name="Google Shape;4480;p310"/>
          <p:cNvSpPr txBox="1"/>
          <p:nvPr/>
        </p:nvSpPr>
        <p:spPr>
          <a:xfrm>
            <a:off x="497875" y="819275"/>
            <a:ext cx="34812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ul-outside 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list-style-position</a:t>
            </a: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outside;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ul-inside</a:t>
            </a:r>
            <a:r>
              <a:rPr lang="en-US" sz="1300" b="0" i="0" u="none" strike="noStrike" cap="none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list-style-position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inside;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81" name="Google Shape;4481;p310"/>
          <p:cNvPicPr preferRelativeResize="0"/>
          <p:nvPr/>
        </p:nvPicPr>
        <p:blipFill rotWithShape="1">
          <a:blip r:embed="rId3">
            <a:alphaModFix/>
          </a:blip>
          <a:srcRect b="49746"/>
          <a:stretch/>
        </p:blipFill>
        <p:spPr>
          <a:xfrm>
            <a:off x="4914300" y="1108944"/>
            <a:ext cx="4229699" cy="15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2" name="Google Shape;4482;p310"/>
          <p:cNvPicPr preferRelativeResize="0"/>
          <p:nvPr/>
        </p:nvPicPr>
        <p:blipFill rotWithShape="1">
          <a:blip r:embed="rId3">
            <a:alphaModFix/>
          </a:blip>
          <a:srcRect t="49746"/>
          <a:stretch/>
        </p:blipFill>
        <p:spPr>
          <a:xfrm>
            <a:off x="4914300" y="2930450"/>
            <a:ext cx="4229699" cy="153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Google Shape;4487;p311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8" name="Google Shape;4488;p311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9" name="Google Shape;4489;p311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0" name="Google Shape;4490;p311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1" name="Google Shape;4491;p311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2" name="Google Shape;4492;p311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3" name="Google Shape;4493;p311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4" name="Google Shape;4494;p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495" name="Google Shape;4495;p311"/>
          <p:cNvSpPr txBox="1"/>
          <p:nvPr/>
        </p:nvSpPr>
        <p:spPr>
          <a:xfrm>
            <a:off x="3192450" y="725825"/>
            <a:ext cx="2759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List Style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6" name="Google Shape;4496;p311"/>
          <p:cNvSpPr txBox="1"/>
          <p:nvPr/>
        </p:nvSpPr>
        <p:spPr>
          <a:xfrm>
            <a:off x="1291050" y="1944150"/>
            <a:ext cx="6561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list-style shorthand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497" name="Google Shape;4497;p311"/>
          <p:cNvSpPr/>
          <p:nvPr/>
        </p:nvSpPr>
        <p:spPr>
          <a:xfrm>
            <a:off x="1291050" y="2750025"/>
            <a:ext cx="6606300" cy="609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list-style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600" b="0" i="1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list-style-type list-style-position</a:t>
            </a:r>
            <a:r>
              <a:rPr lang="en-US" sz="16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312"/>
          <p:cNvSpPr txBox="1">
            <a:spLocks noGrp="1"/>
          </p:cNvSpPr>
          <p:nvPr>
            <p:ph type="ctrTitle"/>
          </p:nvPr>
        </p:nvSpPr>
        <p:spPr>
          <a:xfrm flipH="1">
            <a:off x="1554450" y="3330123"/>
            <a:ext cx="41949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 Images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3" name="Google Shape;4503;p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40" y="3459023"/>
            <a:ext cx="1002800" cy="10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4" name="Google Shape;4504;p312"/>
          <p:cNvCxnSpPr/>
          <p:nvPr/>
        </p:nvCxnSpPr>
        <p:spPr>
          <a:xfrm>
            <a:off x="1554450" y="3333063"/>
            <a:ext cx="0" cy="1254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Google Shape;4509;p313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0" name="Google Shape;4510;p313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1" name="Google Shape;4511;p313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2" name="Google Shape;4512;p313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3" name="Google Shape;4513;p313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p313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Google Shape;4515;p313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6" name="Google Shape;4516;p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517" name="Google Shape;4517;p313"/>
          <p:cNvSpPr txBox="1"/>
          <p:nvPr/>
        </p:nvSpPr>
        <p:spPr>
          <a:xfrm>
            <a:off x="3259809" y="725825"/>
            <a:ext cx="2624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Images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8" name="Google Shape;4518;p313"/>
          <p:cNvSpPr txBox="1"/>
          <p:nvPr/>
        </p:nvSpPr>
        <p:spPr>
          <a:xfrm>
            <a:off x="847925" y="1301125"/>
            <a:ext cx="7472700" cy="29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The </a:t>
            </a:r>
            <a:r>
              <a:rPr lang="en-US" sz="26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r>
              <a:rPr lang="en-US" sz="26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property adjusts the height of the image. You can use </a:t>
            </a:r>
            <a:r>
              <a:rPr lang="en-US" sz="26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%</a:t>
            </a: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or </a:t>
            </a:r>
            <a:r>
              <a:rPr lang="en-US" sz="26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px</a:t>
            </a:r>
            <a:endParaRPr sz="2600" b="1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The </a:t>
            </a:r>
            <a:r>
              <a:rPr lang="en-US" sz="26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r>
              <a:rPr lang="en-US" sz="26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property adjusts the width of the image. You can use </a:t>
            </a:r>
            <a:r>
              <a:rPr lang="en-US" sz="26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%</a:t>
            </a: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or </a:t>
            </a:r>
            <a:r>
              <a:rPr lang="en-US" sz="26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px</a:t>
            </a:r>
            <a:endParaRPr sz="2600" b="1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p314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43818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 IMAGE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5" name="Google Shape;4525;p314"/>
          <p:cNvSpPr/>
          <p:nvPr/>
        </p:nvSpPr>
        <p:spPr>
          <a:xfrm>
            <a:off x="457200" y="2136600"/>
            <a:ext cx="8229600" cy="870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en-US"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100" b="0" i="0" u="none" strike="noStrike" cap="none">
                <a:solidFill>
                  <a:srgbClr val="FFF2CC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100" b="0" i="0" u="none" strike="noStrike" cap="none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images/image.jpg</a:t>
            </a:r>
            <a:r>
              <a:rPr lang="en-US"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6" name="Google Shape;4526;p314"/>
          <p:cNvSpPr txBox="1"/>
          <p:nvPr/>
        </p:nvSpPr>
        <p:spPr>
          <a:xfrm>
            <a:off x="457200" y="1721100"/>
            <a:ext cx="329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ADDING A BACKGROUND IMAGE</a:t>
            </a:r>
            <a:endParaRPr sz="1400" b="1" i="0" u="none" strike="noStrike" cap="none">
              <a:solidFill>
                <a:srgbClr val="E55A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7" name="Google Shape;4527;p314"/>
          <p:cNvSpPr txBox="1"/>
          <p:nvPr/>
        </p:nvSpPr>
        <p:spPr>
          <a:xfrm>
            <a:off x="417625" y="4343850"/>
            <a:ext cx="445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Note: </a:t>
            </a:r>
            <a:r>
              <a:rPr lang="en-US" sz="1200" b="0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Make sure to define the height and width of the element</a:t>
            </a:r>
            <a:endParaRPr sz="1200" b="0" i="0" u="none" strike="noStrike" cap="none">
              <a:solidFill>
                <a:srgbClr val="E55A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4"/>
        </a:solidFill>
        <a:effectLst/>
      </p:bgPr>
    </p:bg>
    <p:spTree>
      <p:nvGrpSpPr>
        <p:cNvPr id="1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4" name="Google Shape;3804;p261"/>
          <p:cNvGrpSpPr/>
          <p:nvPr/>
        </p:nvGrpSpPr>
        <p:grpSpPr>
          <a:xfrm>
            <a:off x="8296159" y="107635"/>
            <a:ext cx="794315" cy="304701"/>
            <a:chOff x="10739120" y="341100"/>
            <a:chExt cx="1229400" cy="471600"/>
          </a:xfrm>
        </p:grpSpPr>
        <p:sp>
          <p:nvSpPr>
            <p:cNvPr id="3805" name="Google Shape;3805;p261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806" name="Google Shape;380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7" name="Google Shape;3807;p261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45465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2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Reviewing HTML Codes </a:t>
            </a:r>
            <a:endParaRPr sz="2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8" name="Google Shape;3808;p261"/>
          <p:cNvSpPr txBox="1"/>
          <p:nvPr/>
        </p:nvSpPr>
        <p:spPr>
          <a:xfrm>
            <a:off x="129025" y="122137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09" name="Google Shape;3809;p261"/>
          <p:cNvSpPr txBox="1"/>
          <p:nvPr/>
        </p:nvSpPr>
        <p:spPr>
          <a:xfrm>
            <a:off x="203850" y="1586950"/>
            <a:ext cx="40857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Example:</a:t>
            </a:r>
            <a:br>
              <a:rPr lang="en-US"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Please select your favorite food: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"checkbox" 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"food" 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"ramen" 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"ramen"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"ramen"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Ramen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"checkbox" 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"food" 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"sushi" 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"sushi"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"sushi"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Sushi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Please make this code correct.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 sz="1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0" name="Google Shape;3810;p261"/>
          <p:cNvSpPr txBox="1"/>
          <p:nvPr/>
        </p:nvSpPr>
        <p:spPr>
          <a:xfrm>
            <a:off x="203850" y="979038"/>
            <a:ext cx="41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Kuregori reviews and corrects your code.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1" name="Google Shape;3811;p261"/>
          <p:cNvSpPr/>
          <p:nvPr/>
        </p:nvSpPr>
        <p:spPr>
          <a:xfrm>
            <a:off x="267450" y="2133125"/>
            <a:ext cx="3958500" cy="2141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261"/>
          <p:cNvSpPr/>
          <p:nvPr/>
        </p:nvSpPr>
        <p:spPr>
          <a:xfrm>
            <a:off x="842950" y="2373925"/>
            <a:ext cx="378600" cy="23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3" name="Google Shape;3813;p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050" y="979050"/>
            <a:ext cx="3240250" cy="132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4" name="Google Shape;3814;p261"/>
          <p:cNvCxnSpPr>
            <a:stCxn id="3811" idx="3"/>
            <a:endCxn id="3813" idx="1"/>
          </p:cNvCxnSpPr>
          <p:nvPr/>
        </p:nvCxnSpPr>
        <p:spPr>
          <a:xfrm rot="10800000" flipH="1">
            <a:off x="4225950" y="1643075"/>
            <a:ext cx="830100" cy="1560900"/>
          </a:xfrm>
          <a:prstGeom prst="curvedConnector3">
            <a:avLst>
              <a:gd name="adj1" fmla="val 2142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815" name="Google Shape;3815;p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050" y="2373925"/>
            <a:ext cx="2960250" cy="26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6" name="Google Shape;3816;p261"/>
          <p:cNvSpPr/>
          <p:nvPr/>
        </p:nvSpPr>
        <p:spPr>
          <a:xfrm>
            <a:off x="5857400" y="3251250"/>
            <a:ext cx="335700" cy="232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p315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47577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 REPEAT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34" name="Google Shape;4534;p315"/>
          <p:cNvGrpSpPr/>
          <p:nvPr/>
        </p:nvGrpSpPr>
        <p:grpSpPr>
          <a:xfrm>
            <a:off x="639375" y="1709737"/>
            <a:ext cx="7865250" cy="1724025"/>
            <a:chOff x="810200" y="1659737"/>
            <a:chExt cx="7865250" cy="1724025"/>
          </a:xfrm>
        </p:grpSpPr>
        <p:pic>
          <p:nvPicPr>
            <p:cNvPr id="4535" name="Google Shape;4535;p315"/>
            <p:cNvPicPr preferRelativeResize="0"/>
            <p:nvPr/>
          </p:nvPicPr>
          <p:blipFill rotWithShape="1">
            <a:blip r:embed="rId3">
              <a:alphaModFix/>
            </a:blip>
            <a:srcRect t="1632"/>
            <a:stretch/>
          </p:blipFill>
          <p:spPr>
            <a:xfrm>
              <a:off x="810200" y="1659737"/>
              <a:ext cx="1752600" cy="17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6" name="Google Shape;4536;p315"/>
            <p:cNvPicPr preferRelativeResize="0"/>
            <p:nvPr/>
          </p:nvPicPr>
          <p:blipFill rotWithShape="1">
            <a:blip r:embed="rId4">
              <a:alphaModFix/>
            </a:blip>
            <a:srcRect t="2685"/>
            <a:stretch/>
          </p:blipFill>
          <p:spPr>
            <a:xfrm>
              <a:off x="6894275" y="1659737"/>
              <a:ext cx="1781175" cy="17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7" name="Google Shape;4537;p315"/>
            <p:cNvPicPr preferRelativeResize="0"/>
            <p:nvPr/>
          </p:nvPicPr>
          <p:blipFill rotWithShape="1">
            <a:blip r:embed="rId5">
              <a:alphaModFix/>
            </a:blip>
            <a:srcRect t="4734"/>
            <a:stretch/>
          </p:blipFill>
          <p:spPr>
            <a:xfrm>
              <a:off x="4840850" y="1659737"/>
              <a:ext cx="1809750" cy="17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8" name="Google Shape;4538;p315"/>
            <p:cNvPicPr preferRelativeResize="0"/>
            <p:nvPr/>
          </p:nvPicPr>
          <p:blipFill rotWithShape="1">
            <a:blip r:embed="rId6">
              <a:alphaModFix/>
            </a:blip>
            <a:srcRect t="3203"/>
            <a:stretch/>
          </p:blipFill>
          <p:spPr>
            <a:xfrm>
              <a:off x="2806475" y="1659737"/>
              <a:ext cx="1790700" cy="1724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9" name="Google Shape;4539;p315"/>
          <p:cNvSpPr txBox="1"/>
          <p:nvPr/>
        </p:nvSpPr>
        <p:spPr>
          <a:xfrm>
            <a:off x="283275" y="696625"/>
            <a:ext cx="3159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background-repeat</a:t>
            </a:r>
            <a:r>
              <a:rPr lang="en-US" sz="22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endParaRPr sz="2200" b="0" i="0" u="none" strike="noStrike" cap="none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0" name="Google Shape;4540;p315"/>
          <p:cNvSpPr txBox="1"/>
          <p:nvPr/>
        </p:nvSpPr>
        <p:spPr>
          <a:xfrm>
            <a:off x="639375" y="1374925"/>
            <a:ext cx="1764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no-repeat;</a:t>
            </a:r>
            <a:endParaRPr sz="13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1" name="Google Shape;4541;p315"/>
          <p:cNvSpPr txBox="1"/>
          <p:nvPr/>
        </p:nvSpPr>
        <p:spPr>
          <a:xfrm>
            <a:off x="2673900" y="1374925"/>
            <a:ext cx="1764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repeat-y;</a:t>
            </a:r>
            <a:endParaRPr sz="13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2" name="Google Shape;4542;p315"/>
          <p:cNvSpPr txBox="1"/>
          <p:nvPr/>
        </p:nvSpPr>
        <p:spPr>
          <a:xfrm>
            <a:off x="4708425" y="1374925"/>
            <a:ext cx="1764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repeat-x;</a:t>
            </a:r>
            <a:endParaRPr sz="13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3" name="Google Shape;4543;p315"/>
          <p:cNvSpPr txBox="1"/>
          <p:nvPr/>
        </p:nvSpPr>
        <p:spPr>
          <a:xfrm>
            <a:off x="6742950" y="1374925"/>
            <a:ext cx="1764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repeat;</a:t>
            </a:r>
            <a:endParaRPr sz="13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4" name="Google Shape;4544;p315"/>
          <p:cNvSpPr txBox="1"/>
          <p:nvPr/>
        </p:nvSpPr>
        <p:spPr>
          <a:xfrm>
            <a:off x="7183500" y="4743300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E55A43"/>
                </a:solidFill>
                <a:latin typeface="Montserrat"/>
                <a:ea typeface="Montserrat"/>
                <a:cs typeface="Montserrat"/>
                <a:sym typeface="Montserrat"/>
              </a:rPr>
              <a:t>Milestone 66</a:t>
            </a:r>
            <a:endParaRPr sz="1400" b="1" i="0" u="none" strike="noStrike" cap="none">
              <a:solidFill>
                <a:srgbClr val="E55A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p316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43818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 SIZE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51" name="Google Shape;4551;p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2772" y="811525"/>
            <a:ext cx="2633809" cy="262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2" name="Google Shape;4552;p316"/>
          <p:cNvPicPr preferRelativeResize="0"/>
          <p:nvPr/>
        </p:nvPicPr>
        <p:blipFill rotWithShape="1">
          <a:blip r:embed="rId4">
            <a:alphaModFix/>
          </a:blip>
          <a:srcRect b="2370"/>
          <a:stretch/>
        </p:blipFill>
        <p:spPr>
          <a:xfrm>
            <a:off x="5207364" y="847565"/>
            <a:ext cx="2633808" cy="255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553" name="Google Shape;4553;p316"/>
          <p:cNvSpPr txBox="1"/>
          <p:nvPr/>
        </p:nvSpPr>
        <p:spPr>
          <a:xfrm>
            <a:off x="1302663" y="3477577"/>
            <a:ext cx="2634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background-size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cover;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54" name="Google Shape;4554;p316"/>
          <p:cNvSpPr txBox="1"/>
          <p:nvPr/>
        </p:nvSpPr>
        <p:spPr>
          <a:xfrm>
            <a:off x="5207340" y="3477577"/>
            <a:ext cx="2634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background-size</a:t>
            </a:r>
            <a:r>
              <a:rPr lang="en-US" sz="13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contain;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55" name="Google Shape;4555;p316"/>
          <p:cNvSpPr txBox="1"/>
          <p:nvPr/>
        </p:nvSpPr>
        <p:spPr>
          <a:xfrm>
            <a:off x="3028925" y="3952700"/>
            <a:ext cx="32223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Note:</a:t>
            </a:r>
            <a:r>
              <a:rPr lang="en-US" sz="1200" b="0" i="0" u="none" strike="noStrike" cap="non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You can also use this</a:t>
            </a:r>
            <a:endParaRPr sz="12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background-size</a:t>
            </a:r>
            <a:r>
              <a:rPr lang="en-US" sz="12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200px 100px;</a:t>
            </a:r>
            <a:endParaRPr sz="12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first value = horizontal size</a:t>
            </a:r>
            <a:endParaRPr sz="1100" b="0" i="0" u="none" strike="noStrike" cap="non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second value = vertical size</a:t>
            </a:r>
            <a:endParaRPr sz="1100" b="0" i="0" u="none" strike="noStrike" cap="non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" b="0" i="0" u="none" strike="noStrike" cap="non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1" name="Google Shape;4561;p317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48963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 POSITION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2" name="Google Shape;4562;p317"/>
          <p:cNvSpPr txBox="1"/>
          <p:nvPr/>
        </p:nvSpPr>
        <p:spPr>
          <a:xfrm>
            <a:off x="1533150" y="969350"/>
            <a:ext cx="6142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background-position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center center;</a:t>
            </a:r>
            <a:endParaRPr sz="24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63" name="Google Shape;4563;p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715" y="1900550"/>
            <a:ext cx="1677360" cy="2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p318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61128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 ATTACHMENT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0" name="Google Shape;4570;p318"/>
          <p:cNvSpPr txBox="1"/>
          <p:nvPr/>
        </p:nvSpPr>
        <p:spPr>
          <a:xfrm>
            <a:off x="1904250" y="1112850"/>
            <a:ext cx="53355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background-attachment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fixed;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The background image stays in the same position on the page.</a:t>
            </a: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1" name="Google Shape;4571;p318"/>
          <p:cNvSpPr txBox="1"/>
          <p:nvPr/>
        </p:nvSpPr>
        <p:spPr>
          <a:xfrm>
            <a:off x="1904250" y="2956663"/>
            <a:ext cx="53355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background-attachment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scroll;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The background image scrolls with the page.</a:t>
            </a: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p319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7" name="Google Shape;4577;p319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8" name="Google Shape;4578;p319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9" name="Google Shape;4579;p319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0" name="Google Shape;4580;p319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1" name="Google Shape;4581;p319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2" name="Google Shape;4582;p319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3" name="Google Shape;4583;p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584" name="Google Shape;4584;p319"/>
          <p:cNvSpPr txBox="1"/>
          <p:nvPr/>
        </p:nvSpPr>
        <p:spPr>
          <a:xfrm>
            <a:off x="3192450" y="725825"/>
            <a:ext cx="2759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5" name="Google Shape;4585;p319"/>
          <p:cNvSpPr txBox="1"/>
          <p:nvPr/>
        </p:nvSpPr>
        <p:spPr>
          <a:xfrm>
            <a:off x="1291050" y="1944150"/>
            <a:ext cx="6561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69CD6"/>
                </a:solidFill>
                <a:latin typeface="Raleway"/>
                <a:ea typeface="Raleway"/>
                <a:cs typeface="Raleway"/>
                <a:sym typeface="Raleway"/>
              </a:rPr>
              <a:t>background shorthand</a:t>
            </a:r>
            <a:endParaRPr sz="2600" b="0" i="0" u="none" strike="noStrike" cap="none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586" name="Google Shape;4586;p319"/>
          <p:cNvSpPr/>
          <p:nvPr/>
        </p:nvSpPr>
        <p:spPr>
          <a:xfrm>
            <a:off x="693850" y="2750025"/>
            <a:ext cx="7757400" cy="6090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en-US" sz="1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400" b="0" i="1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bg-color bg-image bg-repeat bg-attachment bg-position</a:t>
            </a:r>
            <a:r>
              <a:rPr lang="en-US" sz="1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7" name="Google Shape;4587;p319"/>
          <p:cNvSpPr txBox="1"/>
          <p:nvPr/>
        </p:nvSpPr>
        <p:spPr>
          <a:xfrm>
            <a:off x="1221450" y="3559875"/>
            <a:ext cx="670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background-size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separated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" name="Google Shape;4592;p320"/>
          <p:cNvSpPr txBox="1">
            <a:spLocks noGrp="1"/>
          </p:cNvSpPr>
          <p:nvPr>
            <p:ph type="ctrTitle"/>
          </p:nvPr>
        </p:nvSpPr>
        <p:spPr>
          <a:xfrm flipH="1">
            <a:off x="1554450" y="3330123"/>
            <a:ext cx="41949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 Tables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93" name="Google Shape;4593;p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40" y="3459023"/>
            <a:ext cx="1002800" cy="10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4" name="Google Shape;4594;p320"/>
          <p:cNvCxnSpPr/>
          <p:nvPr/>
        </p:nvCxnSpPr>
        <p:spPr>
          <a:xfrm>
            <a:off x="1554450" y="3333063"/>
            <a:ext cx="0" cy="1254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p321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0" name="Google Shape;4600;p321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1" name="Google Shape;4601;p321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2" name="Google Shape;4602;p321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3" name="Google Shape;4603;p321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4" name="Google Shape;4604;p321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5" name="Google Shape;4605;p321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6" name="Google Shape;4606;p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607" name="Google Shape;4607;p321"/>
          <p:cNvSpPr txBox="1"/>
          <p:nvPr/>
        </p:nvSpPr>
        <p:spPr>
          <a:xfrm>
            <a:off x="3259809" y="725825"/>
            <a:ext cx="2624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 Properties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8" name="Google Shape;4608;p321"/>
          <p:cNvSpPr txBox="1"/>
          <p:nvPr/>
        </p:nvSpPr>
        <p:spPr>
          <a:xfrm>
            <a:off x="847925" y="1301125"/>
            <a:ext cx="7472700" cy="12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CSS Tables</a:t>
            </a: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can use some previous </a:t>
            </a:r>
            <a:r>
              <a:rPr lang="en-US" sz="26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CSS</a:t>
            </a:r>
            <a:r>
              <a:rPr lang="en-US" sz="26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properties that we learned</a:t>
            </a:r>
            <a:r>
              <a:rPr lang="en-US" sz="26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 such as:</a:t>
            </a:r>
            <a:endParaRPr sz="2600" b="0" i="0" u="none" strike="noStrike" cap="non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609" name="Google Shape;4609;p321"/>
          <p:cNvSpPr txBox="1"/>
          <p:nvPr/>
        </p:nvSpPr>
        <p:spPr>
          <a:xfrm>
            <a:off x="1027075" y="2167750"/>
            <a:ext cx="2232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 Light"/>
              <a:buChar char="●"/>
            </a:pPr>
            <a:r>
              <a:rPr lang="en-US" sz="2000" b="0" i="0" u="none" strike="noStrike" cap="none">
                <a:solidFill>
                  <a:srgbClr val="569CD6"/>
                </a:solidFill>
                <a:latin typeface="Raleway Light"/>
                <a:ea typeface="Raleway Light"/>
                <a:cs typeface="Raleway Light"/>
                <a:sym typeface="Raleway Light"/>
              </a:rPr>
              <a:t>width</a:t>
            </a:r>
            <a:endParaRPr sz="2000" b="0" i="0" u="none" strike="noStrike" cap="none">
              <a:solidFill>
                <a:srgbClr val="569CD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 Light"/>
              <a:buChar char="●"/>
            </a:pPr>
            <a:r>
              <a:rPr lang="en-US" sz="2000" b="0" i="0" u="none" strike="noStrike" cap="none">
                <a:solidFill>
                  <a:srgbClr val="569CD6"/>
                </a:solidFill>
                <a:latin typeface="Raleway Light"/>
                <a:ea typeface="Raleway Light"/>
                <a:cs typeface="Raleway Light"/>
                <a:sym typeface="Raleway Light"/>
              </a:rPr>
              <a:t>height</a:t>
            </a:r>
            <a:endParaRPr sz="2000" b="0" i="0" u="none" strike="noStrike" cap="none">
              <a:solidFill>
                <a:srgbClr val="569CD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 Light"/>
              <a:buChar char="●"/>
            </a:pPr>
            <a:r>
              <a:rPr lang="en-US" sz="2000" b="0" i="0" u="none" strike="noStrike" cap="none">
                <a:solidFill>
                  <a:srgbClr val="569CD6"/>
                </a:solidFill>
                <a:latin typeface="Raleway Light"/>
                <a:ea typeface="Raleway Light"/>
                <a:cs typeface="Raleway Light"/>
                <a:sym typeface="Raleway Light"/>
              </a:rPr>
              <a:t>color</a:t>
            </a:r>
            <a:endParaRPr sz="2000" b="0" i="0" u="none" strike="noStrike" cap="none">
              <a:solidFill>
                <a:srgbClr val="569CD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 Light"/>
              <a:buChar char="●"/>
            </a:pPr>
            <a:r>
              <a:rPr lang="en-US" sz="2000" b="0" i="0" u="none" strike="noStrike" cap="none">
                <a:solidFill>
                  <a:srgbClr val="569CD6"/>
                </a:solidFill>
                <a:latin typeface="Raleway Light"/>
                <a:ea typeface="Raleway Light"/>
                <a:cs typeface="Raleway Light"/>
                <a:sym typeface="Raleway Light"/>
              </a:rPr>
              <a:t>font-size</a:t>
            </a:r>
            <a:endParaRPr sz="2000" b="0" i="0" u="none" strike="noStrike" cap="none">
              <a:solidFill>
                <a:srgbClr val="569CD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 Light"/>
              <a:buChar char="●"/>
            </a:pPr>
            <a:r>
              <a:rPr lang="en-US" sz="2000" b="0" i="0" u="none" strike="noStrike" cap="none">
                <a:solidFill>
                  <a:srgbClr val="569CD6"/>
                </a:solidFill>
                <a:latin typeface="Raleway Light"/>
                <a:ea typeface="Raleway Light"/>
                <a:cs typeface="Raleway Light"/>
                <a:sym typeface="Raleway Light"/>
              </a:rPr>
              <a:t>text-align</a:t>
            </a:r>
            <a:endParaRPr sz="2000" b="0" i="0" u="none" strike="noStrike" cap="none">
              <a:solidFill>
                <a:srgbClr val="569CD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p322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6714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 Border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16" name="Google Shape;4616;p322"/>
          <p:cNvPicPr preferRelativeResize="0"/>
          <p:nvPr/>
        </p:nvPicPr>
        <p:blipFill rotWithShape="1">
          <a:blip r:embed="rId3">
            <a:alphaModFix/>
          </a:blip>
          <a:srcRect r="1594" b="3381"/>
          <a:stretch/>
        </p:blipFill>
        <p:spPr>
          <a:xfrm>
            <a:off x="4636175" y="1110475"/>
            <a:ext cx="3823250" cy="21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7" name="Google Shape;4617;p322"/>
          <p:cNvSpPr txBox="1"/>
          <p:nvPr/>
        </p:nvSpPr>
        <p:spPr>
          <a:xfrm>
            <a:off x="684575" y="1523688"/>
            <a:ext cx="3740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8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8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-US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1px</a:t>
            </a:r>
            <a:r>
              <a:rPr lang="en-US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lang="en-US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black</a:t>
            </a:r>
            <a:r>
              <a:rPr lang="en-US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8" name="Google Shape;4618;p322"/>
          <p:cNvSpPr txBox="1"/>
          <p:nvPr/>
        </p:nvSpPr>
        <p:spPr>
          <a:xfrm>
            <a:off x="982500" y="3768225"/>
            <a:ext cx="717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Use the border property to add borders around the table and the cells.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1px</a:t>
            </a: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	    – width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solid </a:t>
            </a: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– style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black</a:t>
            </a: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  – color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323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6714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Empty Cells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5" name="Google Shape;4625;p323"/>
          <p:cNvSpPr txBox="1"/>
          <p:nvPr/>
        </p:nvSpPr>
        <p:spPr>
          <a:xfrm>
            <a:off x="1904250" y="980400"/>
            <a:ext cx="53355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empty-cells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show;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To show the empty cells in the table.</a:t>
            </a: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26" name="Google Shape;4626;p323"/>
          <p:cNvSpPr txBox="1"/>
          <p:nvPr/>
        </p:nvSpPr>
        <p:spPr>
          <a:xfrm>
            <a:off x="1904250" y="2824213"/>
            <a:ext cx="53355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empty-cells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hide;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To hide the empty cells in the table.</a:t>
            </a:r>
            <a:endParaRPr sz="16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27" name="Google Shape;4627;p323"/>
          <p:cNvPicPr preferRelativeResize="0"/>
          <p:nvPr/>
        </p:nvPicPr>
        <p:blipFill rotWithShape="1">
          <a:blip r:embed="rId3">
            <a:alphaModFix/>
          </a:blip>
          <a:srcRect b="53889"/>
          <a:stretch/>
        </p:blipFill>
        <p:spPr>
          <a:xfrm>
            <a:off x="5649900" y="885025"/>
            <a:ext cx="1589850" cy="148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8" name="Google Shape;4628;p323"/>
          <p:cNvPicPr preferRelativeResize="0"/>
          <p:nvPr/>
        </p:nvPicPr>
        <p:blipFill rotWithShape="1">
          <a:blip r:embed="rId3">
            <a:alphaModFix/>
          </a:blip>
          <a:srcRect l="-2490" t="45564" r="2487" b="9884"/>
          <a:stretch/>
        </p:blipFill>
        <p:spPr>
          <a:xfrm>
            <a:off x="5649900" y="2824228"/>
            <a:ext cx="1589850" cy="14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4" name="Google Shape;4634;p324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6714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Border Collapse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35" name="Google Shape;4635;p324"/>
          <p:cNvPicPr preferRelativeResize="0"/>
          <p:nvPr/>
        </p:nvPicPr>
        <p:blipFill rotWithShape="1">
          <a:blip r:embed="rId3">
            <a:alphaModFix/>
          </a:blip>
          <a:srcRect l="51608" b="14798"/>
          <a:stretch/>
        </p:blipFill>
        <p:spPr>
          <a:xfrm>
            <a:off x="6538175" y="892725"/>
            <a:ext cx="1452175" cy="17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6" name="Google Shape;4636;p324"/>
          <p:cNvSpPr txBox="1"/>
          <p:nvPr/>
        </p:nvSpPr>
        <p:spPr>
          <a:xfrm>
            <a:off x="1904250" y="1210075"/>
            <a:ext cx="53355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border-collapse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collapse;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Table borders are collapse into a single border.</a:t>
            </a: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37" name="Google Shape;4637;p324"/>
          <p:cNvPicPr preferRelativeResize="0"/>
          <p:nvPr/>
        </p:nvPicPr>
        <p:blipFill rotWithShape="1">
          <a:blip r:embed="rId3">
            <a:alphaModFix/>
          </a:blip>
          <a:srcRect l="2412" r="48058"/>
          <a:stretch/>
        </p:blipFill>
        <p:spPr>
          <a:xfrm>
            <a:off x="6700925" y="2601425"/>
            <a:ext cx="1486300" cy="20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8" name="Google Shape;4638;p324"/>
          <p:cNvSpPr txBox="1"/>
          <p:nvPr/>
        </p:nvSpPr>
        <p:spPr>
          <a:xfrm>
            <a:off x="1904250" y="2918775"/>
            <a:ext cx="5335500" cy="1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border-collapse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separate;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Table borders are detached from each other.</a:t>
            </a:r>
            <a:endParaRPr sz="1600" b="0" i="0" u="none" strike="noStrike" cap="non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4"/>
        </a:solidFill>
        <a:effectLst/>
      </p:bgPr>
    </p:bg>
    <p:spTree>
      <p:nvGrpSpPr>
        <p:cNvPr id="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2" name="Google Shape;3822;p262"/>
          <p:cNvGrpSpPr/>
          <p:nvPr/>
        </p:nvGrpSpPr>
        <p:grpSpPr>
          <a:xfrm>
            <a:off x="8296159" y="107635"/>
            <a:ext cx="794315" cy="304701"/>
            <a:chOff x="10739120" y="341100"/>
            <a:chExt cx="1229400" cy="471600"/>
          </a:xfrm>
        </p:grpSpPr>
        <p:sp>
          <p:nvSpPr>
            <p:cNvPr id="3823" name="Google Shape;3823;p262"/>
            <p:cNvSpPr/>
            <p:nvPr/>
          </p:nvSpPr>
          <p:spPr>
            <a:xfrm>
              <a:off x="10739120" y="341100"/>
              <a:ext cx="1229400" cy="471600"/>
            </a:xfrm>
            <a:prstGeom prst="rect">
              <a:avLst/>
            </a:prstGeom>
            <a:solidFill>
              <a:srgbClr val="43434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824" name="Google Shape;3824;p2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35640" y="396520"/>
              <a:ext cx="1036320" cy="3608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5" name="Google Shape;3825;p262"/>
          <p:cNvSpPr txBox="1">
            <a:spLocks noGrp="1"/>
          </p:cNvSpPr>
          <p:nvPr>
            <p:ph type="title"/>
          </p:nvPr>
        </p:nvSpPr>
        <p:spPr>
          <a:xfrm>
            <a:off x="0" y="216450"/>
            <a:ext cx="4546500" cy="5463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Creating HTML Code Snippets</a:t>
            </a:r>
            <a:endParaRPr sz="1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6" name="Google Shape;3826;p262"/>
          <p:cNvSpPr txBox="1"/>
          <p:nvPr/>
        </p:nvSpPr>
        <p:spPr>
          <a:xfrm>
            <a:off x="7183500" y="4743300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Milestone 2</a:t>
            </a:r>
            <a:endParaRPr sz="14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7" name="Google Shape;3827;p262"/>
          <p:cNvSpPr txBox="1"/>
          <p:nvPr/>
        </p:nvSpPr>
        <p:spPr>
          <a:xfrm>
            <a:off x="129025" y="122137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28" name="Google Shape;3828;p262"/>
          <p:cNvSpPr txBox="1"/>
          <p:nvPr/>
        </p:nvSpPr>
        <p:spPr>
          <a:xfrm>
            <a:off x="203850" y="2268500"/>
            <a:ext cx="40857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Example:</a:t>
            </a:r>
            <a:br>
              <a:rPr lang="en-U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Please give me the HTML source code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to create a flower website.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29" name="Google Shape;3829;p262"/>
          <p:cNvSpPr txBox="1"/>
          <p:nvPr/>
        </p:nvSpPr>
        <p:spPr>
          <a:xfrm>
            <a:off x="203850" y="1436863"/>
            <a:ext cx="413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Kuregori can help create HTML Code Snippets/Templates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0" name="Google Shape;3830;p262"/>
          <p:cNvSpPr/>
          <p:nvPr/>
        </p:nvSpPr>
        <p:spPr>
          <a:xfrm>
            <a:off x="215025" y="2881400"/>
            <a:ext cx="3741600" cy="615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31" name="Google Shape;3831;p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063" y="902050"/>
            <a:ext cx="3314075" cy="10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2" name="Google Shape;3832;p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075" y="2181906"/>
            <a:ext cx="2637000" cy="2873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3" name="Google Shape;3833;p262"/>
          <p:cNvCxnSpPr>
            <a:stCxn id="3830" idx="3"/>
            <a:endCxn id="3831" idx="1"/>
          </p:cNvCxnSpPr>
          <p:nvPr/>
        </p:nvCxnSpPr>
        <p:spPr>
          <a:xfrm rot="10800000" flipH="1">
            <a:off x="3956625" y="1430000"/>
            <a:ext cx="1025400" cy="1759200"/>
          </a:xfrm>
          <a:prstGeom prst="curvedConnector3">
            <a:avLst>
              <a:gd name="adj1" fmla="val 268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4" name="Google Shape;4644;p325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6714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Border Spacing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5" name="Google Shape;4645;p325"/>
          <p:cNvSpPr txBox="1"/>
          <p:nvPr/>
        </p:nvSpPr>
        <p:spPr>
          <a:xfrm>
            <a:off x="562475" y="1180400"/>
            <a:ext cx="53355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border-spacing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15px;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666666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The spacing of both the </a:t>
            </a:r>
            <a:r>
              <a:rPr lang="en-US" sz="1600" b="1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horizontal </a:t>
            </a:r>
            <a:r>
              <a:rPr lang="en-US" sz="1600" b="0" i="0" u="none" strike="noStrike" cap="none">
                <a:solidFill>
                  <a:srgbClr val="666666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and </a:t>
            </a:r>
            <a:r>
              <a:rPr lang="en-US" sz="1600" b="1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vertical </a:t>
            </a:r>
            <a:r>
              <a:rPr lang="en-US" sz="1600" b="0" i="0" u="none" strike="noStrike" cap="none">
                <a:solidFill>
                  <a:srgbClr val="666666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spacing will be adjusted.</a:t>
            </a:r>
            <a:endParaRPr sz="1600" b="0" i="0" u="none" strike="noStrike" cap="none">
              <a:solidFill>
                <a:srgbClr val="666666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4646" name="Google Shape;4646;p3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475" y="2573275"/>
            <a:ext cx="73247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2" name="Google Shape;4652;p326"/>
          <p:cNvSpPr txBox="1">
            <a:spLocks noGrp="1"/>
          </p:cNvSpPr>
          <p:nvPr>
            <p:ph type="title"/>
          </p:nvPr>
        </p:nvSpPr>
        <p:spPr>
          <a:xfrm>
            <a:off x="0" y="162350"/>
            <a:ext cx="3671400" cy="409800"/>
          </a:xfrm>
          <a:prstGeom prst="rect">
            <a:avLst/>
          </a:prstGeom>
          <a:solidFill>
            <a:srgbClr val="E55A43"/>
          </a:solidFill>
          <a:ln>
            <a:noFill/>
          </a:ln>
        </p:spPr>
        <p:txBody>
          <a:bodyPr spcFirstLastPara="1" wrap="square" lIns="685800" tIns="34275" rIns="137150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Oswald"/>
              <a:buNone/>
            </a:pPr>
            <a:r>
              <a:rPr lang="en-U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Border Spacing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3" name="Google Shape;4653;p326"/>
          <p:cNvSpPr txBox="1"/>
          <p:nvPr/>
        </p:nvSpPr>
        <p:spPr>
          <a:xfrm>
            <a:off x="562475" y="1118675"/>
            <a:ext cx="53355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border-spacing</a:t>
            </a:r>
            <a:r>
              <a:rPr lang="en-US" sz="24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15px 30px;</a:t>
            </a:r>
            <a:endParaRPr sz="2400" b="0" i="0" u="none" strike="noStrike" cap="non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666666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When using two values, the </a:t>
            </a:r>
            <a:r>
              <a:rPr lang="en-US" sz="1600" b="1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first value</a:t>
            </a:r>
            <a:r>
              <a:rPr lang="en-US" sz="1600" b="0" i="0" u="none" strike="noStrike" cap="none">
                <a:solidFill>
                  <a:srgbClr val="666666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 adjusts the </a:t>
            </a:r>
            <a:r>
              <a:rPr lang="en-US" sz="1600" b="1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horizontal spacing</a:t>
            </a:r>
            <a:r>
              <a:rPr lang="en-US" sz="1600" b="0" i="0" u="none" strike="noStrike" cap="none">
                <a:solidFill>
                  <a:srgbClr val="666666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 while the </a:t>
            </a:r>
            <a:r>
              <a:rPr lang="en-US" sz="1600" b="1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second value </a:t>
            </a:r>
            <a:r>
              <a:rPr lang="en-US" sz="1600" b="0" i="0" u="none" strike="noStrike" cap="none">
                <a:solidFill>
                  <a:srgbClr val="666666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adjusts the</a:t>
            </a:r>
            <a:r>
              <a:rPr lang="en-US" sz="1600" b="1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vertical spacing</a:t>
            </a:r>
            <a:r>
              <a:rPr lang="en-US" sz="1600" b="0" i="0" u="none" strike="noStrike" cap="none">
                <a:solidFill>
                  <a:srgbClr val="666666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.</a:t>
            </a:r>
            <a:endParaRPr sz="1600" b="0" i="0" u="none" strike="noStrike" cap="none">
              <a:solidFill>
                <a:srgbClr val="666666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4654" name="Google Shape;4654;p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475" y="2618375"/>
            <a:ext cx="6592919" cy="22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p327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0" name="Google Shape;4660;p327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1" name="Google Shape;4661;p327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2" name="Google Shape;4662;p327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3" name="Google Shape;4663;p327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4" name="Google Shape;4664;p327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5" name="Google Shape;4665;p327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6" name="Google Shape;4666;p3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4667" name="Google Shape;4667;p327"/>
          <p:cNvSpPr txBox="1"/>
          <p:nvPr/>
        </p:nvSpPr>
        <p:spPr>
          <a:xfrm>
            <a:off x="3259809" y="711488"/>
            <a:ext cx="2624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Activity 1</a:t>
            </a:r>
            <a:endParaRPr sz="1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8" name="Google Shape;4668;p327"/>
          <p:cNvSpPr txBox="1"/>
          <p:nvPr/>
        </p:nvSpPr>
        <p:spPr>
          <a:xfrm>
            <a:off x="3286050" y="4087250"/>
            <a:ext cx="2571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css-act1.html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use internal CSS</a:t>
            </a:r>
            <a:endParaRPr sz="11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9" name="Google Shape;4669;p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74" y="1488562"/>
            <a:ext cx="6603051" cy="24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p263"/>
          <p:cNvSpPr/>
          <p:nvPr/>
        </p:nvSpPr>
        <p:spPr>
          <a:xfrm>
            <a:off x="0" y="-1362"/>
            <a:ext cx="91440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9" name="Google Shape;3839;p263"/>
          <p:cNvSpPr/>
          <p:nvPr/>
        </p:nvSpPr>
        <p:spPr>
          <a:xfrm>
            <a:off x="-50" y="-1362"/>
            <a:ext cx="6939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0" name="Google Shape;3840;p263"/>
          <p:cNvSpPr/>
          <p:nvPr/>
        </p:nvSpPr>
        <p:spPr>
          <a:xfrm>
            <a:off x="693867" y="-1362"/>
            <a:ext cx="1408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1" name="Google Shape;3841;p263"/>
          <p:cNvSpPr/>
          <p:nvPr/>
        </p:nvSpPr>
        <p:spPr>
          <a:xfrm>
            <a:off x="3510581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2" name="Google Shape;3842;p263"/>
          <p:cNvSpPr/>
          <p:nvPr/>
        </p:nvSpPr>
        <p:spPr>
          <a:xfrm>
            <a:off x="4918938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3" name="Google Shape;3843;p263"/>
          <p:cNvSpPr/>
          <p:nvPr/>
        </p:nvSpPr>
        <p:spPr>
          <a:xfrm>
            <a:off x="6327295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4" name="Google Shape;3844;p263"/>
          <p:cNvSpPr/>
          <p:nvPr/>
        </p:nvSpPr>
        <p:spPr>
          <a:xfrm>
            <a:off x="7735644" y="-1362"/>
            <a:ext cx="1408200" cy="392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5" name="Google Shape;3845;p2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08" y="31097"/>
            <a:ext cx="940469" cy="327483"/>
          </a:xfrm>
          <a:prstGeom prst="rect">
            <a:avLst/>
          </a:prstGeom>
          <a:noFill/>
          <a:ln>
            <a:noFill/>
          </a:ln>
        </p:spPr>
      </p:pic>
      <p:sp>
        <p:nvSpPr>
          <p:cNvPr id="3846" name="Google Shape;3846;p263"/>
          <p:cNvSpPr txBox="1"/>
          <p:nvPr/>
        </p:nvSpPr>
        <p:spPr>
          <a:xfrm>
            <a:off x="1012650" y="1663800"/>
            <a:ext cx="71187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Having good </a:t>
            </a:r>
            <a:r>
              <a:rPr lang="en-US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prompt skills</a:t>
            </a:r>
            <a:r>
              <a:rPr lang="en-US" sz="2600" b="1">
                <a:solidFill>
                  <a:srgbClr val="434344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is crucial.</a:t>
            </a:r>
            <a:endParaRPr sz="2600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434344"/>
                </a:solidFill>
                <a:latin typeface="Raleway Thin"/>
                <a:ea typeface="Raleway Thin"/>
                <a:cs typeface="Raleway Thin"/>
                <a:sym typeface="Raleway Thin"/>
              </a:rPr>
              <a:t>Use it more and study efficiently!</a:t>
            </a:r>
            <a:endParaRPr sz="2600">
              <a:solidFill>
                <a:srgbClr val="43434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847" name="Google Shape;3847;p263"/>
          <p:cNvSpPr txBox="1"/>
          <p:nvPr/>
        </p:nvSpPr>
        <p:spPr>
          <a:xfrm>
            <a:off x="3258153" y="735150"/>
            <a:ext cx="2627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ChatGPT</a:t>
            </a:r>
            <a:endParaRPr sz="19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264"/>
          <p:cNvSpPr txBox="1">
            <a:spLocks noGrp="1"/>
          </p:cNvSpPr>
          <p:nvPr>
            <p:ph type="ctrTitle"/>
          </p:nvPr>
        </p:nvSpPr>
        <p:spPr>
          <a:xfrm flipH="1">
            <a:off x="1554450" y="3330123"/>
            <a:ext cx="41949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CSS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3" name="Google Shape;3853;p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40" y="3459023"/>
            <a:ext cx="1002800" cy="10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4" name="Google Shape;3854;p264"/>
          <p:cNvCxnSpPr/>
          <p:nvPr/>
        </p:nvCxnSpPr>
        <p:spPr>
          <a:xfrm>
            <a:off x="1554450" y="3333063"/>
            <a:ext cx="0" cy="1254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1_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2478</Words>
  <Application>Microsoft Office PowerPoint</Application>
  <PresentationFormat>On-screen Show (16:9)</PresentationFormat>
  <Paragraphs>539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72</vt:i4>
      </vt:variant>
    </vt:vector>
  </HeadingPairs>
  <TitlesOfParts>
    <vt:vector size="94" baseType="lpstr">
      <vt:lpstr>Fira Sans Extra Condensed Medium</vt:lpstr>
      <vt:lpstr>Raleway ExtraLight</vt:lpstr>
      <vt:lpstr>Times New Roman</vt:lpstr>
      <vt:lpstr>Oswald</vt:lpstr>
      <vt:lpstr>Lora</vt:lpstr>
      <vt:lpstr>Montserrat</vt:lpstr>
      <vt:lpstr>Raleway</vt:lpstr>
      <vt:lpstr>Arial</vt:lpstr>
      <vt:lpstr>Bahiana</vt:lpstr>
      <vt:lpstr>Raleway Thin</vt:lpstr>
      <vt:lpstr>Consolas</vt:lpstr>
      <vt:lpstr>Hepta Slab ExtraLight</vt:lpstr>
      <vt:lpstr>Raleway Light</vt:lpstr>
      <vt:lpstr>Noto Sans Symbols</vt:lpstr>
      <vt:lpstr>Abel</vt:lpstr>
      <vt:lpstr>1_OS Weekly planner for teachers by Slidesgo</vt:lpstr>
      <vt:lpstr>1_OS Weekly planner for teachers by Slidesgo</vt:lpstr>
      <vt:lpstr>Office Theme</vt:lpstr>
      <vt:lpstr>Office Theme</vt:lpstr>
      <vt:lpstr>Office Theme</vt:lpstr>
      <vt:lpstr>1_OS Weekly planner for teachers by Slidesgo</vt:lpstr>
      <vt:lpstr>1_OS Weekly planner for teachers by Slidesgo</vt:lpstr>
      <vt:lpstr>BOOTCAMP</vt:lpstr>
      <vt:lpstr>Introduction to Kuregori (クレゴリくん)</vt:lpstr>
      <vt:lpstr>PowerPoint Presentation</vt:lpstr>
      <vt:lpstr>Instructions </vt:lpstr>
      <vt:lpstr>Learn HTML Code </vt:lpstr>
      <vt:lpstr>Reviewing HTML Codes </vt:lpstr>
      <vt:lpstr>Creating HTML Code Snippets</vt:lpstr>
      <vt:lpstr>PowerPoint Presentation</vt:lpstr>
      <vt:lpstr>Introduction to CSS</vt:lpstr>
      <vt:lpstr>PowerPoint Presentation</vt:lpstr>
      <vt:lpstr>CSS Syntax</vt:lpstr>
      <vt:lpstr>PowerPoint Presentation</vt:lpstr>
      <vt:lpstr>CSS SELECTORS</vt:lpstr>
      <vt:lpstr>CSS SELECTORS</vt:lpstr>
      <vt:lpstr>CSS SELECTORS</vt:lpstr>
      <vt:lpstr>CSS SELECTORS</vt:lpstr>
      <vt:lpstr>PowerPoint Presentation</vt:lpstr>
      <vt:lpstr>CSS Rules</vt:lpstr>
      <vt:lpstr>PowerPoint Presentation</vt:lpstr>
      <vt:lpstr>PowerPoint Presentation</vt:lpstr>
      <vt:lpstr>PowerPoint Presentation</vt:lpstr>
      <vt:lpstr>CSS Typography</vt:lpstr>
      <vt:lpstr>CSS Color</vt:lpstr>
      <vt:lpstr>PowerPoint Presentation</vt:lpstr>
      <vt:lpstr>PowerPoint Presentation</vt:lpstr>
      <vt:lpstr>PowerPoint Presentation</vt:lpstr>
      <vt:lpstr>PowerPoint Presentation</vt:lpstr>
      <vt:lpstr>Color</vt:lpstr>
      <vt:lpstr>PowerPoint Presentation</vt:lpstr>
      <vt:lpstr>FONT-FAMILY</vt:lpstr>
      <vt:lpstr>PowerPoint Presentation</vt:lpstr>
      <vt:lpstr>Font Family</vt:lpstr>
      <vt:lpstr>PowerPoint Presentation</vt:lpstr>
      <vt:lpstr>FONT SIZE</vt:lpstr>
      <vt:lpstr>PowerPoint Presentation</vt:lpstr>
      <vt:lpstr>FONT WEIGHT</vt:lpstr>
      <vt:lpstr>PowerPoint Presentation</vt:lpstr>
      <vt:lpstr>FONT STYLE</vt:lpstr>
      <vt:lpstr>PowerPoint Presentation</vt:lpstr>
      <vt:lpstr>TEXT TRANSFORM</vt:lpstr>
      <vt:lpstr>PowerPoint Presentation</vt:lpstr>
      <vt:lpstr>TEXT DECORATION</vt:lpstr>
      <vt:lpstr>PowerPoint Presentation</vt:lpstr>
      <vt:lpstr>TEXT ALIGN</vt:lpstr>
      <vt:lpstr>PowerPoint Presentation</vt:lpstr>
      <vt:lpstr>TEXT SHADOW</vt:lpstr>
      <vt:lpstr>PowerPoint Presentation</vt:lpstr>
      <vt:lpstr>TEXT INDENT</vt:lpstr>
      <vt:lpstr>PowerPoint Presentation</vt:lpstr>
      <vt:lpstr>LETTER SPACING</vt:lpstr>
      <vt:lpstr>PowerPoint Presentation</vt:lpstr>
      <vt:lpstr>WORD SPACING</vt:lpstr>
      <vt:lpstr>CSS Lists</vt:lpstr>
      <vt:lpstr>LIST STYLE TYPE</vt:lpstr>
      <vt:lpstr>LIST STYLE POSITION</vt:lpstr>
      <vt:lpstr>PowerPoint Presentation</vt:lpstr>
      <vt:lpstr>CSS Images</vt:lpstr>
      <vt:lpstr>PowerPoint Presentation</vt:lpstr>
      <vt:lpstr>BACKGROUND IMAGE</vt:lpstr>
      <vt:lpstr>BACKGROUND REPEAT</vt:lpstr>
      <vt:lpstr>BACKGROUND SIZE</vt:lpstr>
      <vt:lpstr>BACKGROUND POSITION</vt:lpstr>
      <vt:lpstr>BACKGROUND ATTACHMENT</vt:lpstr>
      <vt:lpstr>PowerPoint Presentation</vt:lpstr>
      <vt:lpstr>CSS Tables</vt:lpstr>
      <vt:lpstr>PowerPoint Presentation</vt:lpstr>
      <vt:lpstr>Table Border</vt:lpstr>
      <vt:lpstr>Empty Cells</vt:lpstr>
      <vt:lpstr>Border Collapse</vt:lpstr>
      <vt:lpstr>Border Spacing</vt:lpstr>
      <vt:lpstr>Border Spacing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</dc:title>
  <dc:creator>Joanie Antonio</dc:creator>
  <cp:lastModifiedBy>Joanie Antonio</cp:lastModifiedBy>
  <cp:revision>1</cp:revision>
  <dcterms:modified xsi:type="dcterms:W3CDTF">2023-07-05T13:29:27Z</dcterms:modified>
</cp:coreProperties>
</file>